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0" r:id="rId2"/>
    <p:sldId id="338" r:id="rId3"/>
    <p:sldId id="333" r:id="rId4"/>
    <p:sldId id="335" r:id="rId5"/>
    <p:sldId id="334" r:id="rId6"/>
    <p:sldId id="331" r:id="rId7"/>
    <p:sldId id="341" r:id="rId8"/>
    <p:sldId id="342" r:id="rId9"/>
    <p:sldId id="343" r:id="rId10"/>
    <p:sldId id="329" r:id="rId11"/>
    <p:sldId id="345" r:id="rId12"/>
    <p:sldId id="344" r:id="rId13"/>
  </p:sldIdLst>
  <p:sldSz cx="18288000" cy="10287000"/>
  <p:notesSz cx="6858000" cy="9144000"/>
  <p:embeddedFontLst>
    <p:embeddedFont>
      <p:font typeface=" Abdoullah Ashgar EL-kharef" panose="02000000000000000000" pitchFamily="2" charset="-78"/>
      <p:regular r:id="rId14"/>
    </p:embeddedFont>
    <p:embeddedFont>
      <p:font typeface="29LT Bukra Bold" panose="000B0903020204020204" pitchFamily="34" charset="-78"/>
      <p:bold r:id="rId15"/>
    </p:embeddedFont>
    <p:embeddedFont>
      <p:font typeface="A Noor" panose="00000400000000000000" pitchFamily="2" charset="-78"/>
      <p:regular r:id="rId16"/>
      <p:bold r:id="rId17"/>
    </p:embeddedFont>
    <p:embeddedFont>
      <p:font typeface="AbdoMaster-DemiBold" panose="02000500030000020004" pitchFamily="50" charset="-78"/>
      <p:regular r:id="rId18"/>
    </p:embeddedFont>
    <p:embeddedFont>
      <p:font typeface="AbdoMaster-Thin" panose="02000500030000020004" pitchFamily="50" charset="-78"/>
      <p:regular r:id="rId19"/>
    </p:embeddedFont>
    <p:embeddedFont>
      <p:font typeface="Montserrat Classic Bold" panose="020B0604020202020204" charset="0"/>
      <p:regular r:id="rId20"/>
    </p:embeddedFont>
    <p:embeddedFont>
      <p:font typeface="Palatino Sans Arabic Bold" panose="020C0803050509020803" pitchFamily="34" charset="-78"/>
      <p:bold r:id="rId21"/>
    </p:embeddedFont>
    <p:embeddedFont>
      <p:font typeface="Sitka Display Semibold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33D"/>
    <a:srgbClr val="4016D8"/>
    <a:srgbClr val="2A7286"/>
    <a:srgbClr val="9E7800"/>
    <a:srgbClr val="E8F4F8"/>
    <a:srgbClr val="F2F7FC"/>
    <a:srgbClr val="048207"/>
    <a:srgbClr val="FAF0F0"/>
    <a:srgbClr val="EDF6F9"/>
    <a:srgbClr val="44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47" autoAdjust="0"/>
  </p:normalViewPr>
  <p:slideViewPr>
    <p:cSldViewPr>
      <p:cViewPr varScale="1">
        <p:scale>
          <a:sx n="39" d="100"/>
          <a:sy n="39" d="100"/>
        </p:scale>
        <p:origin x="9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jpe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jpeg"/><Relationship Id="rId63" Type="http://schemas.openxmlformats.org/officeDocument/2006/relationships/image" Target="../media/image65.jp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png"/><Relationship Id="rId37" Type="http://schemas.openxmlformats.org/officeDocument/2006/relationships/image" Target="../media/image39.jpg"/><Relationship Id="rId40" Type="http://schemas.openxmlformats.org/officeDocument/2006/relationships/image" Target="../media/image42.jpeg"/><Relationship Id="rId45" Type="http://schemas.openxmlformats.org/officeDocument/2006/relationships/image" Target="../media/image47.jpeg"/><Relationship Id="rId53" Type="http://schemas.openxmlformats.org/officeDocument/2006/relationships/image" Target="../media/image55.jpeg"/><Relationship Id="rId58" Type="http://schemas.openxmlformats.org/officeDocument/2006/relationships/image" Target="../media/image60.jpeg"/><Relationship Id="rId5" Type="http://schemas.openxmlformats.org/officeDocument/2006/relationships/image" Target="../media/image7.png"/><Relationship Id="rId61" Type="http://schemas.openxmlformats.org/officeDocument/2006/relationships/image" Target="../media/image63.jpg"/><Relationship Id="rId19" Type="http://schemas.openxmlformats.org/officeDocument/2006/relationships/image" Target="../media/image2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8" Type="http://schemas.openxmlformats.org/officeDocument/2006/relationships/image" Target="../media/image10.jpg"/><Relationship Id="rId51" Type="http://schemas.openxmlformats.org/officeDocument/2006/relationships/image" Target="../media/image53.jpeg"/><Relationship Id="rId3" Type="http://schemas.openxmlformats.org/officeDocument/2006/relationships/image" Target="../media/image3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jp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jpeg"/><Relationship Id="rId20" Type="http://schemas.openxmlformats.org/officeDocument/2006/relationships/image" Target="../media/image22.jpeg"/><Relationship Id="rId41" Type="http://schemas.openxmlformats.org/officeDocument/2006/relationships/image" Target="../media/image43.jpe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5" Type="http://schemas.openxmlformats.org/officeDocument/2006/relationships/image" Target="../media/image17.png"/><Relationship Id="rId23" Type="http://schemas.openxmlformats.org/officeDocument/2006/relationships/image" Target="../media/image25.gif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49" Type="http://schemas.openxmlformats.org/officeDocument/2006/relationships/image" Target="../media/image51.jpeg"/><Relationship Id="rId57" Type="http://schemas.openxmlformats.org/officeDocument/2006/relationships/image" Target="../media/image59.png"/><Relationship Id="rId10" Type="http://schemas.openxmlformats.org/officeDocument/2006/relationships/image" Target="../media/image12.jpe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jpg"/><Relationship Id="rId65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3" Type="http://schemas.openxmlformats.org/officeDocument/2006/relationships/image" Target="../media/image15.jpg"/><Relationship Id="rId18" Type="http://schemas.openxmlformats.org/officeDocument/2006/relationships/image" Target="../media/image20.jpeg"/><Relationship Id="rId3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48F43-B937-96C5-42F1-9776F993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13B498F-82A0-2018-EA22-A56BBDA3A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613" y="372272"/>
            <a:ext cx="9993375" cy="11054674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12AC7A16-7702-3E14-36AB-5336847E3376}"/>
              </a:ext>
            </a:extLst>
          </p:cNvPr>
          <p:cNvSpPr txBox="1"/>
          <p:nvPr/>
        </p:nvSpPr>
        <p:spPr>
          <a:xfrm>
            <a:off x="3385280" y="4326235"/>
            <a:ext cx="7848600" cy="1929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8000" b="1" spc="7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تقرير عام </a:t>
            </a:r>
            <a:r>
              <a:rPr lang="ar-SA" sz="8000" b="1" u="sng" spc="74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2024</a:t>
            </a:r>
            <a:r>
              <a:rPr lang="ar-SA" sz="8000" b="1" spc="7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 </a:t>
            </a:r>
          </a:p>
          <a:p>
            <a:pPr algn="ctr">
              <a:lnSpc>
                <a:spcPts val="7294"/>
              </a:lnSpc>
            </a:pPr>
            <a:r>
              <a:rPr lang="ar-SA" sz="8000" b="1" spc="7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في سطور </a:t>
            </a:r>
            <a:endParaRPr lang="en-US" sz="8000" b="1" spc="74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doMaster-Thin" panose="02000500030000020004" pitchFamily="50" charset="-78"/>
              <a:cs typeface="AbdoMaster-Thin" panose="02000500030000020004" pitchFamily="50" charset="-78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2E94085-8592-D91E-8308-C5ED09830208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7F5C4C28-EEA1-BE8D-31BF-3B8DC2ED8605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11FD9FB1-7A60-F0F6-E659-D3BCBDD814B4}"/>
              </a:ext>
            </a:extLst>
          </p:cNvPr>
          <p:cNvSpPr/>
          <p:nvPr/>
        </p:nvSpPr>
        <p:spPr>
          <a:xfrm rot="-5400000">
            <a:off x="13563600" y="45339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5882CB5D-74E3-CC99-E543-6F66B0588351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B3B6AC2-0A27-9C71-CA5C-C055AA0AD30D}"/>
              </a:ext>
            </a:extLst>
          </p:cNvPr>
          <p:cNvSpPr/>
          <p:nvPr/>
        </p:nvSpPr>
        <p:spPr>
          <a:xfrm rot="10800000">
            <a:off x="2844071" y="6134100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7A761811-6AF6-08E3-91AC-07EC60E124C1}"/>
              </a:ext>
            </a:extLst>
          </p:cNvPr>
          <p:cNvSpPr txBox="1"/>
          <p:nvPr/>
        </p:nvSpPr>
        <p:spPr>
          <a:xfrm>
            <a:off x="4353545" y="1333500"/>
            <a:ext cx="10515080" cy="21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ar-SA" sz="3200" spc="172" dirty="0">
                <a:solidFill>
                  <a:schemeClr val="accent4">
                    <a:lumMod val="50000"/>
                  </a:schemeClr>
                </a:solidFill>
                <a:latin typeface="AbdoMaster-DemiBold" panose="02000500030000020004" pitchFamily="50" charset="-78"/>
                <a:cs typeface="AbdoMaster-DemiBold" panose="02000500030000020004" pitchFamily="50" charset="-78"/>
              </a:rPr>
              <a:t>مؤسسة عبدالله بن عبدالمحسن </a:t>
            </a:r>
            <a:r>
              <a:rPr lang="ar-SA" sz="3200" spc="172" dirty="0" err="1">
                <a:solidFill>
                  <a:schemeClr val="accent4">
                    <a:lumMod val="50000"/>
                  </a:schemeClr>
                </a:solidFill>
                <a:latin typeface="AbdoMaster-DemiBold" panose="02000500030000020004" pitchFamily="50" charset="-78"/>
                <a:cs typeface="AbdoMaster-DemiBold" panose="02000500030000020004" pitchFamily="50" charset="-78"/>
              </a:rPr>
              <a:t>الثميري</a:t>
            </a:r>
            <a:r>
              <a:rPr lang="ar-SA" sz="3200" spc="172" dirty="0">
                <a:solidFill>
                  <a:schemeClr val="accent4">
                    <a:lumMod val="50000"/>
                  </a:schemeClr>
                </a:solidFill>
                <a:latin typeface="AbdoMaster-DemiBold" panose="02000500030000020004" pitchFamily="50" charset="-78"/>
                <a:cs typeface="AbdoMaster-DemiBold" panose="02000500030000020004" pitchFamily="50" charset="-78"/>
              </a:rPr>
              <a:t> الأهلية</a:t>
            </a:r>
            <a:endParaRPr lang="en-US" sz="3200" spc="172" dirty="0">
              <a:solidFill>
                <a:schemeClr val="accent4">
                  <a:lumMod val="50000"/>
                </a:schemeClr>
              </a:solidFill>
              <a:latin typeface="AbdoMaster-DemiBold" panose="02000500030000020004" pitchFamily="50" charset="-78"/>
              <a:cs typeface="AbdoMaster-DemiBold" panose="02000500030000020004" pitchFamily="50" charset="-78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652D034-C508-8269-62CB-D37B8EDAF87B}"/>
              </a:ext>
            </a:extLst>
          </p:cNvPr>
          <p:cNvSpPr txBox="1"/>
          <p:nvPr/>
        </p:nvSpPr>
        <p:spPr>
          <a:xfrm>
            <a:off x="7685727" y="1551445"/>
            <a:ext cx="7021998" cy="432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sz="3077" spc="-61" dirty="0">
                <a:solidFill>
                  <a:schemeClr val="accent3">
                    <a:lumMod val="50000"/>
                  </a:schemeClr>
                </a:solidFill>
                <a:latin typeface="Montserrat Classic Bold"/>
              </a:rPr>
              <a:t>Al </a:t>
            </a:r>
            <a:r>
              <a:rPr lang="en-US" sz="3077" spc="-61" dirty="0" err="1">
                <a:solidFill>
                  <a:schemeClr val="accent3">
                    <a:lumMod val="50000"/>
                  </a:schemeClr>
                </a:solidFill>
                <a:latin typeface="Montserrat Classic Bold"/>
              </a:rPr>
              <a:t>Thumairy</a:t>
            </a:r>
            <a:r>
              <a:rPr lang="en-US" sz="3077" spc="-61" dirty="0">
                <a:solidFill>
                  <a:schemeClr val="accent3">
                    <a:lumMod val="50000"/>
                  </a:schemeClr>
                </a:solidFill>
                <a:latin typeface="Montserrat Classic Bold"/>
              </a:rPr>
              <a:t> Charitable Foundation</a:t>
            </a: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E8D623F7-F7AA-AF9F-012F-8CB39209026A}"/>
              </a:ext>
            </a:extLst>
          </p:cNvPr>
          <p:cNvGrpSpPr/>
          <p:nvPr/>
        </p:nvGrpSpPr>
        <p:grpSpPr>
          <a:xfrm>
            <a:off x="473329" y="9593384"/>
            <a:ext cx="6591500" cy="410946"/>
            <a:chOff x="0" y="-47625"/>
            <a:chExt cx="8436911" cy="575725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B13A35B-60C6-1DCA-822F-DE64A5DC7EF7}"/>
                </a:ext>
              </a:extLst>
            </p:cNvPr>
            <p:cNvSpPr/>
            <p:nvPr/>
          </p:nvSpPr>
          <p:spPr>
            <a:xfrm>
              <a:off x="0" y="16372"/>
              <a:ext cx="507328" cy="507328"/>
            </a:xfrm>
            <a:custGeom>
              <a:avLst/>
              <a:gdLst/>
              <a:ahLst/>
              <a:cxnLst/>
              <a:rect l="l" t="t" r="r" b="b"/>
              <a:pathLst>
                <a:path w="507328" h="507328">
                  <a:moveTo>
                    <a:pt x="0" y="0"/>
                  </a:moveTo>
                  <a:lnTo>
                    <a:pt x="507328" y="0"/>
                  </a:lnTo>
                  <a:lnTo>
                    <a:pt x="507328" y="507328"/>
                  </a:lnTo>
                  <a:lnTo>
                    <a:pt x="0" y="507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4D4A69FD-040A-04AE-8D75-884C3BC723A0}"/>
                </a:ext>
              </a:extLst>
            </p:cNvPr>
            <p:cNvSpPr txBox="1"/>
            <p:nvPr/>
          </p:nvSpPr>
          <p:spPr>
            <a:xfrm>
              <a:off x="630875" y="-47625"/>
              <a:ext cx="7806036" cy="575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1">
                <a:lnSpc>
                  <a:spcPts val="3658"/>
                </a:lnSpc>
              </a:pPr>
              <a:r>
                <a:rPr lang="ar-SA" sz="2000" dirty="0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تقرير مؤسسة </a:t>
              </a:r>
              <a:r>
                <a:rPr lang="ar-SA" sz="2000" dirty="0" err="1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الثميري</a:t>
              </a:r>
              <a:r>
                <a:rPr lang="ar-SA" sz="2000" dirty="0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 الأهلية </a:t>
              </a:r>
              <a:r>
                <a:rPr lang="ar-SA" sz="2000" dirty="0">
                  <a:solidFill>
                    <a:srgbClr val="2A2E3A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( </a:t>
              </a:r>
              <a:r>
                <a:rPr lang="ar-SA" sz="2000" dirty="0" err="1">
                  <a:solidFill>
                    <a:schemeClr val="bg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الثميري</a:t>
              </a:r>
              <a:r>
                <a:rPr lang="ar-SA" sz="2000" dirty="0">
                  <a:solidFill>
                    <a:srgbClr val="2A2E3A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  2024 )</a:t>
              </a:r>
              <a:endParaRPr lang="en-US" sz="2000" dirty="0">
                <a:solidFill>
                  <a:srgbClr val="2A2E3A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C554E-91C4-4CB2-5963-FD5D99F9E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06C29923-B587-079F-91CF-F3E6B2979F14}"/>
              </a:ext>
            </a:extLst>
          </p:cNvPr>
          <p:cNvSpPr txBox="1"/>
          <p:nvPr/>
        </p:nvSpPr>
        <p:spPr>
          <a:xfrm>
            <a:off x="3942731" y="282200"/>
            <a:ext cx="7423070" cy="898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5400" b="1" spc="7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الجهات </a:t>
            </a:r>
            <a:r>
              <a:rPr lang="ar-SA" sz="5400" b="1" spc="7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التي</a:t>
            </a:r>
            <a:r>
              <a:rPr lang="ar-SA" sz="5400" b="1" spc="7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 دعمت</a:t>
            </a:r>
            <a:endParaRPr lang="en-US" sz="5400" b="1" spc="74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doMaster-Thin" panose="02000500030000020004" pitchFamily="50" charset="-78"/>
              <a:cs typeface="AbdoMaster-Thin" panose="02000500030000020004" pitchFamily="50" charset="-78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736AEE-89CC-D490-48F7-3BB454D04BF3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611C7C8D-E409-0F87-B18D-882BCE6B11BB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8C11CC45-DF07-9183-71CB-8421C4E8E6D6}"/>
              </a:ext>
            </a:extLst>
          </p:cNvPr>
          <p:cNvSpPr/>
          <p:nvPr/>
        </p:nvSpPr>
        <p:spPr>
          <a:xfrm rot="-5400000">
            <a:off x="13658850" y="462915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070EB0CD-2C69-D6EF-CA68-68B4E4A3882A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30" r="-317"/>
            </a:stretch>
          </a:blipFill>
        </p:spPr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879E79CF-8C9A-EC6A-3FE1-3CCD1D5CA37F}"/>
              </a:ext>
            </a:extLst>
          </p:cNvPr>
          <p:cNvSpPr/>
          <p:nvPr/>
        </p:nvSpPr>
        <p:spPr>
          <a:xfrm rot="10800000">
            <a:off x="2999922" y="1049374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7" name="Google Shape;6215;p64">
            <a:extLst>
              <a:ext uri="{FF2B5EF4-FFF2-40B4-BE49-F238E27FC236}">
                <a16:creationId xmlns:a16="http://schemas.microsoft.com/office/drawing/2014/main" id="{2047A183-3878-6B1E-930B-B0D12A117AC0}"/>
              </a:ext>
            </a:extLst>
          </p:cNvPr>
          <p:cNvSpPr/>
          <p:nvPr/>
        </p:nvSpPr>
        <p:spPr>
          <a:xfrm>
            <a:off x="3114237" y="203195"/>
            <a:ext cx="722416" cy="885472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1C9FF92-1AA6-9BE3-CA39-D64DD5964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54" y="2907987"/>
            <a:ext cx="899803" cy="13332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D9F8AA-AAD6-18DD-1947-F69FD314D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92" y="2845008"/>
            <a:ext cx="1680684" cy="167904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8308DF4-83AA-65E6-6CC6-AA7C22C25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167" y="1264333"/>
            <a:ext cx="959998" cy="150784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1E23F1C-9CB4-19D7-2BEE-CE023EA9479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13" y="1589336"/>
            <a:ext cx="1146506" cy="118146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6803BFD-DD47-E86B-1B8B-AF38F4A11F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02" y="1494488"/>
            <a:ext cx="2209650" cy="108279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65AA1D2-2BA6-42EF-4696-B3A9CBA229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37" y="3105321"/>
            <a:ext cx="1369904" cy="121538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A61E778-F21E-9EAB-88CA-DDF06C97E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848" y="2764713"/>
            <a:ext cx="1905000" cy="19050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C142FCE-864F-1E39-7561-DB3023A94C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71" y="2712030"/>
            <a:ext cx="1473306" cy="184623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05280C2-443E-761F-2125-95B49838E4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297" y="1340474"/>
            <a:ext cx="1610694" cy="161069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037897E-E74E-175E-24C0-D28138B217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8" y="1773377"/>
            <a:ext cx="2713826" cy="72708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B690E61-A3CB-0E5D-97DA-95344C70B3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0" y="1660122"/>
            <a:ext cx="1969737" cy="716269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07EA57C-017A-A5F6-5D06-2A50C776E6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63" y="1868380"/>
            <a:ext cx="2241020" cy="62337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F451A1FE-F1EC-3F12-1C9D-D37503F8ED7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1" y="2759672"/>
            <a:ext cx="2289716" cy="850802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51021B13-2355-D9B2-07A5-1B79B389566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2" t="14251" r="21494" b="35792"/>
          <a:stretch/>
        </p:blipFill>
        <p:spPr>
          <a:xfrm>
            <a:off x="12860416" y="2770797"/>
            <a:ext cx="1963344" cy="1337942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0A6D2270-356C-0AB2-31AD-A263B4D2C22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01" y="4527262"/>
            <a:ext cx="2084674" cy="66611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DC1F9A3-B80A-A1CE-174A-500E55F9553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11506" r="8281" b="19798"/>
          <a:stretch/>
        </p:blipFill>
        <p:spPr>
          <a:xfrm>
            <a:off x="2891354" y="3943059"/>
            <a:ext cx="1344360" cy="1095890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D7F2F181-F400-C372-BAA9-3117154C495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83" y="4782875"/>
            <a:ext cx="1952712" cy="543174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58C44D8E-29C0-9B22-3BA6-4CBF36A2D17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316" y="5820285"/>
            <a:ext cx="1141913" cy="1141913"/>
          </a:xfrm>
          <a:prstGeom prst="rect">
            <a:avLst/>
          </a:prstGeom>
        </p:spPr>
      </p:pic>
      <p:pic>
        <p:nvPicPr>
          <p:cNvPr id="107" name="صورة 106">
            <a:extLst>
              <a:ext uri="{FF2B5EF4-FFF2-40B4-BE49-F238E27FC236}">
                <a16:creationId xmlns:a16="http://schemas.microsoft.com/office/drawing/2014/main" id="{412AACB0-D3E6-CD03-6889-6794F99001E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06" y="5901491"/>
            <a:ext cx="1031520" cy="1207864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0E24CB65-0028-FC4A-B039-9B9C6277A72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01" y="2943603"/>
            <a:ext cx="885208" cy="885208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4E3438A1-CF71-6749-F2E0-99F2903132A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36" y="5588391"/>
            <a:ext cx="975210" cy="933174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6AA01A0C-576A-9FE3-6396-71EA608A9F6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5" y="4430328"/>
            <a:ext cx="1026678" cy="105568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F2E226E5-2E19-4A93-AB91-E0A50312BC0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9466" r="8218" b="19745"/>
          <a:stretch/>
        </p:blipFill>
        <p:spPr>
          <a:xfrm>
            <a:off x="13343038" y="5406823"/>
            <a:ext cx="1382845" cy="114552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47A3168C-FC17-C876-C3D5-858F76ABD0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583" y="4517562"/>
            <a:ext cx="1001940" cy="1001940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69B9515-3404-CB06-6109-0180F2AF4C4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27" y="5885722"/>
            <a:ext cx="1078410" cy="1011040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6770E54F-AD64-C095-BF54-D7C4113FBFC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72" y="3970595"/>
            <a:ext cx="1026680" cy="77597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BF35F611-1F84-3226-7E96-8C9177EF4560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93" y="2828056"/>
            <a:ext cx="1105762" cy="1105762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E20FA97C-E294-2945-0373-721BD5EC1EA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2" y="4734409"/>
            <a:ext cx="2310889" cy="640105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E59B1333-2E3B-0BDF-3880-15B96A3D18E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454" y="4534723"/>
            <a:ext cx="1141913" cy="1141913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F5F5A845-8A5D-0963-8610-211796C924F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10" y="5861869"/>
            <a:ext cx="1958774" cy="593699"/>
          </a:xfrm>
          <a:prstGeom prst="rect">
            <a:avLst/>
          </a:prstGeom>
        </p:spPr>
      </p:pic>
      <p:pic>
        <p:nvPicPr>
          <p:cNvPr id="171" name="صورة 170">
            <a:extLst>
              <a:ext uri="{FF2B5EF4-FFF2-40B4-BE49-F238E27FC236}">
                <a16:creationId xmlns:a16="http://schemas.microsoft.com/office/drawing/2014/main" id="{BA0B6B4E-5CDD-B90E-4EA4-DF55E949349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16501" r="11389" b="15825"/>
          <a:stretch/>
        </p:blipFill>
        <p:spPr>
          <a:xfrm>
            <a:off x="5585266" y="5564707"/>
            <a:ext cx="1028033" cy="939193"/>
          </a:xfrm>
          <a:prstGeom prst="rect">
            <a:avLst/>
          </a:prstGeom>
        </p:spPr>
      </p:pic>
      <p:pic>
        <p:nvPicPr>
          <p:cNvPr id="175" name="صورة 174">
            <a:extLst>
              <a:ext uri="{FF2B5EF4-FFF2-40B4-BE49-F238E27FC236}">
                <a16:creationId xmlns:a16="http://schemas.microsoft.com/office/drawing/2014/main" id="{2A58A9A0-687D-589E-6CA3-17F486A8DAF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8" y="4108738"/>
            <a:ext cx="1030905" cy="1030905"/>
          </a:xfrm>
          <a:prstGeom prst="rect">
            <a:avLst/>
          </a:prstGeom>
        </p:spPr>
      </p:pic>
      <p:pic>
        <p:nvPicPr>
          <p:cNvPr id="178" name="صورة 177">
            <a:extLst>
              <a:ext uri="{FF2B5EF4-FFF2-40B4-BE49-F238E27FC236}">
                <a16:creationId xmlns:a16="http://schemas.microsoft.com/office/drawing/2014/main" id="{586FFEF8-1C78-450A-FE97-B1A1DCF7094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20" y="8170295"/>
            <a:ext cx="1302926" cy="1302926"/>
          </a:xfrm>
          <a:prstGeom prst="rect">
            <a:avLst/>
          </a:prstGeom>
        </p:spPr>
      </p:pic>
      <p:pic>
        <p:nvPicPr>
          <p:cNvPr id="186" name="صورة 185">
            <a:extLst>
              <a:ext uri="{FF2B5EF4-FFF2-40B4-BE49-F238E27FC236}">
                <a16:creationId xmlns:a16="http://schemas.microsoft.com/office/drawing/2014/main" id="{5844D967-F18B-9015-C5D7-A6AFCC3A9AF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19029" r="14056"/>
          <a:stretch/>
        </p:blipFill>
        <p:spPr>
          <a:xfrm>
            <a:off x="4255697" y="5148492"/>
            <a:ext cx="1198557" cy="1157903"/>
          </a:xfrm>
          <a:prstGeom prst="rect">
            <a:avLst/>
          </a:prstGeom>
        </p:spPr>
      </p:pic>
      <p:pic>
        <p:nvPicPr>
          <p:cNvPr id="141" name="صورة 140">
            <a:extLst>
              <a:ext uri="{FF2B5EF4-FFF2-40B4-BE49-F238E27FC236}">
                <a16:creationId xmlns:a16="http://schemas.microsoft.com/office/drawing/2014/main" id="{1007A249-B995-4272-CEAC-0A16BAA4257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777" y="6825914"/>
            <a:ext cx="990638" cy="1171224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B7227B4E-81A3-CA34-50EF-BB3EDBC4B53C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95" y="5417668"/>
            <a:ext cx="1699234" cy="1233272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238C1B02-8A99-7E99-383A-79D77D20CEDD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24830" r="16200" b="23703"/>
          <a:stretch/>
        </p:blipFill>
        <p:spPr>
          <a:xfrm>
            <a:off x="6718886" y="6874034"/>
            <a:ext cx="1266266" cy="1594014"/>
          </a:xfrm>
          <a:prstGeom prst="rect">
            <a:avLst/>
          </a:prstGeom>
        </p:spPr>
      </p:pic>
      <p:pic>
        <p:nvPicPr>
          <p:cNvPr id="167" name="صورة 166">
            <a:extLst>
              <a:ext uri="{FF2B5EF4-FFF2-40B4-BE49-F238E27FC236}">
                <a16:creationId xmlns:a16="http://schemas.microsoft.com/office/drawing/2014/main" id="{4599F150-9CD0-78B2-28A5-34B44688E4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19" y="7257569"/>
            <a:ext cx="1904510" cy="999868"/>
          </a:xfrm>
          <a:prstGeom prst="rect">
            <a:avLst/>
          </a:prstGeom>
        </p:spPr>
      </p:pic>
      <p:pic>
        <p:nvPicPr>
          <p:cNvPr id="168" name="صورة 167">
            <a:extLst>
              <a:ext uri="{FF2B5EF4-FFF2-40B4-BE49-F238E27FC236}">
                <a16:creationId xmlns:a16="http://schemas.microsoft.com/office/drawing/2014/main" id="{67ECA74A-8799-B6D9-590B-6CD3BC175AC7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78" y="7486968"/>
            <a:ext cx="1406782" cy="541070"/>
          </a:xfrm>
          <a:prstGeom prst="rect">
            <a:avLst/>
          </a:prstGeom>
        </p:spPr>
      </p:pic>
      <p:pic>
        <p:nvPicPr>
          <p:cNvPr id="177" name="صورة 176">
            <a:extLst>
              <a:ext uri="{FF2B5EF4-FFF2-40B4-BE49-F238E27FC236}">
                <a16:creationId xmlns:a16="http://schemas.microsoft.com/office/drawing/2014/main" id="{F9515FD4-3E50-7A66-D38B-AF91C73E3436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13890"/>
          <a:stretch/>
        </p:blipFill>
        <p:spPr>
          <a:xfrm>
            <a:off x="8040634" y="7288532"/>
            <a:ext cx="1459192" cy="541070"/>
          </a:xfrm>
          <a:prstGeom prst="rect">
            <a:avLst/>
          </a:prstGeom>
        </p:spPr>
      </p:pic>
      <p:pic>
        <p:nvPicPr>
          <p:cNvPr id="182" name="صورة 181">
            <a:extLst>
              <a:ext uri="{FF2B5EF4-FFF2-40B4-BE49-F238E27FC236}">
                <a16:creationId xmlns:a16="http://schemas.microsoft.com/office/drawing/2014/main" id="{C6CE0C70-1FD2-09FB-9375-6EDB459D220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t="20410" r="21834"/>
          <a:stretch/>
        </p:blipFill>
        <p:spPr>
          <a:xfrm>
            <a:off x="12445326" y="7070410"/>
            <a:ext cx="1406784" cy="693690"/>
          </a:xfrm>
          <a:prstGeom prst="rect">
            <a:avLst/>
          </a:prstGeom>
        </p:spPr>
      </p:pic>
      <p:pic>
        <p:nvPicPr>
          <p:cNvPr id="183" name="صورة 182">
            <a:extLst>
              <a:ext uri="{FF2B5EF4-FFF2-40B4-BE49-F238E27FC236}">
                <a16:creationId xmlns:a16="http://schemas.microsoft.com/office/drawing/2014/main" id="{16E2A699-D5D8-8799-CE2A-636FADD06BF3}"/>
              </a:ext>
            </a:extLst>
          </p:cNvPr>
          <p:cNvPicPr>
            <a:picLocks noChangeAspect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9" b="20567"/>
          <a:stretch/>
        </p:blipFill>
        <p:spPr>
          <a:xfrm>
            <a:off x="5512972" y="6962198"/>
            <a:ext cx="1172622" cy="633266"/>
          </a:xfrm>
          <a:prstGeom prst="rect">
            <a:avLst/>
          </a:prstGeom>
        </p:spPr>
      </p:pic>
      <p:pic>
        <p:nvPicPr>
          <p:cNvPr id="185" name="صورة 184">
            <a:extLst>
              <a:ext uri="{FF2B5EF4-FFF2-40B4-BE49-F238E27FC236}">
                <a16:creationId xmlns:a16="http://schemas.microsoft.com/office/drawing/2014/main" id="{481E00F6-56AD-47D1-0015-011DE34A2754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" y="2771654"/>
            <a:ext cx="799988" cy="1220638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4EA96427-5315-B1B8-FDC2-8AF6247F375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" y="5747480"/>
            <a:ext cx="1558648" cy="1220638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FB87054B-5F5D-E61C-DF91-323BEA7E27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85" y="6853845"/>
            <a:ext cx="1945146" cy="541070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25209FC2-4AD1-B9C3-E8B0-1C0504459821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82" y="7952920"/>
            <a:ext cx="1989666" cy="553454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0B752A76-7FF7-BBC9-371A-F291C32C64DD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3" b="25950"/>
          <a:stretch/>
        </p:blipFill>
        <p:spPr>
          <a:xfrm>
            <a:off x="2487778" y="7694462"/>
            <a:ext cx="1989666" cy="627089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F69DDC02-2533-ADB4-104B-419AE8402E6E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2" y="6997404"/>
            <a:ext cx="1945147" cy="541070"/>
          </a:xfrm>
          <a:prstGeom prst="rect">
            <a:avLst/>
          </a:prstGeom>
        </p:spPr>
      </p:pic>
      <p:pic>
        <p:nvPicPr>
          <p:cNvPr id="176" name="صورة 175">
            <a:extLst>
              <a:ext uri="{FF2B5EF4-FFF2-40B4-BE49-F238E27FC236}">
                <a16:creationId xmlns:a16="http://schemas.microsoft.com/office/drawing/2014/main" id="{0913D7AC-7768-ED97-358F-218FE6CCA922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88" y="8164323"/>
            <a:ext cx="1120336" cy="1120336"/>
          </a:xfrm>
          <a:prstGeom prst="rect">
            <a:avLst/>
          </a:prstGeom>
        </p:spPr>
      </p:pic>
      <p:pic>
        <p:nvPicPr>
          <p:cNvPr id="95" name="صورة 94">
            <a:extLst>
              <a:ext uri="{FF2B5EF4-FFF2-40B4-BE49-F238E27FC236}">
                <a16:creationId xmlns:a16="http://schemas.microsoft.com/office/drawing/2014/main" id="{5C26C55A-56F4-3E82-BA10-14C86D3B066B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7" y="7486968"/>
            <a:ext cx="2301348" cy="885134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B627A97D-0A29-005D-BE5C-1F943D0F6872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741" y="8015628"/>
            <a:ext cx="1664822" cy="641756"/>
          </a:xfrm>
          <a:prstGeom prst="rect">
            <a:avLst/>
          </a:prstGeom>
        </p:spPr>
      </p:pic>
      <p:pic>
        <p:nvPicPr>
          <p:cNvPr id="172" name="صورة 171">
            <a:extLst>
              <a:ext uri="{FF2B5EF4-FFF2-40B4-BE49-F238E27FC236}">
                <a16:creationId xmlns:a16="http://schemas.microsoft.com/office/drawing/2014/main" id="{66DBE090-E7FA-C18F-4E82-78601E7CD17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469" y="8298893"/>
            <a:ext cx="914150" cy="1070430"/>
          </a:xfrm>
          <a:prstGeom prst="rect">
            <a:avLst/>
          </a:prstGeom>
        </p:spPr>
      </p:pic>
      <p:pic>
        <p:nvPicPr>
          <p:cNvPr id="180" name="صورة 179">
            <a:extLst>
              <a:ext uri="{FF2B5EF4-FFF2-40B4-BE49-F238E27FC236}">
                <a16:creationId xmlns:a16="http://schemas.microsoft.com/office/drawing/2014/main" id="{CE1608AB-9B66-5FD8-5EBD-EC0B67AA997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-6343" r="24698" b="-6389"/>
          <a:stretch/>
        </p:blipFill>
        <p:spPr>
          <a:xfrm>
            <a:off x="1249490" y="5285730"/>
            <a:ext cx="1824563" cy="1129072"/>
          </a:xfrm>
          <a:prstGeom prst="rect">
            <a:avLst/>
          </a:prstGeom>
        </p:spPr>
      </p:pic>
      <p:pic>
        <p:nvPicPr>
          <p:cNvPr id="109" name="صورة 108">
            <a:extLst>
              <a:ext uri="{FF2B5EF4-FFF2-40B4-BE49-F238E27FC236}">
                <a16:creationId xmlns:a16="http://schemas.microsoft.com/office/drawing/2014/main" id="{49615F6E-DAB8-B205-F136-D544931A2E64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06" y="8422484"/>
            <a:ext cx="936934" cy="936936"/>
          </a:xfrm>
          <a:prstGeom prst="rect">
            <a:avLst/>
          </a:prstGeom>
        </p:spPr>
      </p:pic>
      <p:pic>
        <p:nvPicPr>
          <p:cNvPr id="142" name="صورة 141">
            <a:extLst>
              <a:ext uri="{FF2B5EF4-FFF2-40B4-BE49-F238E27FC236}">
                <a16:creationId xmlns:a16="http://schemas.microsoft.com/office/drawing/2014/main" id="{9FB13DB0-D360-77FB-AD32-7964B550878D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686" y="8899996"/>
            <a:ext cx="1968132" cy="628880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BA994FE1-E900-4D60-DE90-0541DC01B656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clrChange>
              <a:clrFrom>
                <a:srgbClr val="838377"/>
              </a:clrFrom>
              <a:clrTo>
                <a:srgbClr val="8383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23" y="8429080"/>
            <a:ext cx="1002156" cy="1002158"/>
          </a:xfrm>
          <a:prstGeom prst="rect">
            <a:avLst/>
          </a:prstGeom>
        </p:spPr>
      </p:pic>
      <p:pic>
        <p:nvPicPr>
          <p:cNvPr id="174" name="صورة 173">
            <a:extLst>
              <a:ext uri="{FF2B5EF4-FFF2-40B4-BE49-F238E27FC236}">
                <a16:creationId xmlns:a16="http://schemas.microsoft.com/office/drawing/2014/main" id="{B04C414A-83E0-72D3-8F5E-89B6B1B4658B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73" y="8412160"/>
            <a:ext cx="1302702" cy="1302704"/>
          </a:xfrm>
          <a:prstGeom prst="rect">
            <a:avLst/>
          </a:prstGeom>
        </p:spPr>
      </p:pic>
      <p:pic>
        <p:nvPicPr>
          <p:cNvPr id="181" name="صورة 180">
            <a:extLst>
              <a:ext uri="{FF2B5EF4-FFF2-40B4-BE49-F238E27FC236}">
                <a16:creationId xmlns:a16="http://schemas.microsoft.com/office/drawing/2014/main" id="{128D2693-70E7-AED7-E807-3E09D3B756C5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59" y="8422517"/>
            <a:ext cx="1120334" cy="1120336"/>
          </a:xfrm>
          <a:prstGeom prst="rect">
            <a:avLst/>
          </a:prstGeom>
        </p:spPr>
      </p:pic>
      <p:pic>
        <p:nvPicPr>
          <p:cNvPr id="179" name="صورة 178">
            <a:extLst>
              <a:ext uri="{FF2B5EF4-FFF2-40B4-BE49-F238E27FC236}">
                <a16:creationId xmlns:a16="http://schemas.microsoft.com/office/drawing/2014/main" id="{F8094436-0488-F671-DD9F-0314417344D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88" y="8506374"/>
            <a:ext cx="1590388" cy="780027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DFBD3513-6F8E-5775-1403-A52F753E43B6}"/>
              </a:ext>
            </a:extLst>
          </p:cNvPr>
          <p:cNvPicPr>
            <a:picLocks noChangeAspect="1"/>
          </p:cNvPicPr>
          <p:nvPr/>
        </p:nvPicPr>
        <p:blipFill>
          <a:blip r:embed="rId6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19" y="9480188"/>
            <a:ext cx="2465906" cy="785109"/>
          </a:xfrm>
          <a:prstGeom prst="rect">
            <a:avLst/>
          </a:prstGeom>
        </p:spPr>
      </p:pic>
      <p:pic>
        <p:nvPicPr>
          <p:cNvPr id="101" name="صورة 100">
            <a:extLst>
              <a:ext uri="{FF2B5EF4-FFF2-40B4-BE49-F238E27FC236}">
                <a16:creationId xmlns:a16="http://schemas.microsoft.com/office/drawing/2014/main" id="{CC35619D-D4EC-43F3-8737-9218F19EA240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25" y="9570110"/>
            <a:ext cx="1887506" cy="613112"/>
          </a:xfrm>
          <a:prstGeom prst="rect">
            <a:avLst/>
          </a:prstGeom>
        </p:spPr>
      </p:pic>
      <p:pic>
        <p:nvPicPr>
          <p:cNvPr id="85" name="صورة 84">
            <a:extLst>
              <a:ext uri="{FF2B5EF4-FFF2-40B4-BE49-F238E27FC236}">
                <a16:creationId xmlns:a16="http://schemas.microsoft.com/office/drawing/2014/main" id="{2708A8C9-1A37-5076-75A8-0D97C0CFFD07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77" y="9542853"/>
            <a:ext cx="1887506" cy="6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864C8-7877-DAF8-7D5E-9B6E02BC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E8E422-633F-8422-0134-87E706853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76" y="100693"/>
            <a:ext cx="10607568" cy="1173409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CC0FFDD1-3B39-2C6E-9C80-50F2FAE0A98E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4E5AD887-B885-4D25-1E8B-3CFE74ED87D8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E2C45747-A9BC-36E6-D6A6-BC0A36DE7FF8}"/>
              </a:ext>
            </a:extLst>
          </p:cNvPr>
          <p:cNvSpPr/>
          <p:nvPr/>
        </p:nvSpPr>
        <p:spPr>
          <a:xfrm rot="-5400000">
            <a:off x="13658850" y="462915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9ECBDA51-A926-DF76-5AB8-696BA7ACF26C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415EC9C3-9926-CEE6-C1C1-BCE081D6E64F}"/>
              </a:ext>
            </a:extLst>
          </p:cNvPr>
          <p:cNvSpPr/>
          <p:nvPr/>
        </p:nvSpPr>
        <p:spPr>
          <a:xfrm rot="10800000">
            <a:off x="1930527" y="8900154"/>
            <a:ext cx="12680690" cy="190499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6D9E3256-0959-DB14-716B-1017590F2FAB}"/>
              </a:ext>
            </a:extLst>
          </p:cNvPr>
          <p:cNvSpPr/>
          <p:nvPr/>
        </p:nvSpPr>
        <p:spPr>
          <a:xfrm rot="10800000">
            <a:off x="4541207" y="4402349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41" name="Google Shape;3660;p57">
            <a:extLst>
              <a:ext uri="{FF2B5EF4-FFF2-40B4-BE49-F238E27FC236}">
                <a16:creationId xmlns:a16="http://schemas.microsoft.com/office/drawing/2014/main" id="{D05369DE-90AC-4ECA-59CD-C957E3F52E9D}"/>
              </a:ext>
            </a:extLst>
          </p:cNvPr>
          <p:cNvGrpSpPr/>
          <p:nvPr/>
        </p:nvGrpSpPr>
        <p:grpSpPr>
          <a:xfrm>
            <a:off x="255733" y="8150382"/>
            <a:ext cx="1273358" cy="1903870"/>
            <a:chOff x="8304647" y="3738687"/>
            <a:chExt cx="225076" cy="320956"/>
          </a:xfrm>
          <a:solidFill>
            <a:schemeClr val="accent2">
              <a:lumMod val="75000"/>
            </a:schemeClr>
          </a:solidFill>
        </p:grpSpPr>
        <p:sp>
          <p:nvSpPr>
            <p:cNvPr id="42" name="Google Shape;3661;p57">
              <a:extLst>
                <a:ext uri="{FF2B5EF4-FFF2-40B4-BE49-F238E27FC236}">
                  <a16:creationId xmlns:a16="http://schemas.microsoft.com/office/drawing/2014/main" id="{CE1ED4D6-27B4-320C-EDFF-A566407DBC78}"/>
                </a:ext>
              </a:extLst>
            </p:cNvPr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62;p57">
              <a:extLst>
                <a:ext uri="{FF2B5EF4-FFF2-40B4-BE49-F238E27FC236}">
                  <a16:creationId xmlns:a16="http://schemas.microsoft.com/office/drawing/2014/main" id="{AFFAD57A-3224-1E37-4580-200C523DCA00}"/>
                </a:ext>
              </a:extLst>
            </p:cNvPr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63;p57">
              <a:extLst>
                <a:ext uri="{FF2B5EF4-FFF2-40B4-BE49-F238E27FC236}">
                  <a16:creationId xmlns:a16="http://schemas.microsoft.com/office/drawing/2014/main" id="{3ABBA747-1CB6-FF64-682E-AA52BD39CA3A}"/>
                </a:ext>
              </a:extLst>
            </p:cNvPr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E9282DA0-4AEA-26F5-FB32-918BFCF3A0A7}"/>
              </a:ext>
            </a:extLst>
          </p:cNvPr>
          <p:cNvSpPr txBox="1"/>
          <p:nvPr/>
        </p:nvSpPr>
        <p:spPr>
          <a:xfrm>
            <a:off x="13072374" y="700904"/>
            <a:ext cx="1904359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ختاماً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FD3B2547-77AF-5E69-433E-5C1A3E59CBC0}"/>
              </a:ext>
            </a:extLst>
          </p:cNvPr>
          <p:cNvSpPr txBox="1"/>
          <p:nvPr/>
        </p:nvSpPr>
        <p:spPr>
          <a:xfrm>
            <a:off x="8959638" y="5932510"/>
            <a:ext cx="30323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3600" dirty="0">
                <a:solidFill>
                  <a:srgbClr val="92D050"/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مجالات المنح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5A470D9E-700F-9E6F-6455-10A6304D3D60}"/>
              </a:ext>
            </a:extLst>
          </p:cNvPr>
          <p:cNvSpPr txBox="1"/>
          <p:nvPr/>
        </p:nvSpPr>
        <p:spPr>
          <a:xfrm>
            <a:off x="5875942" y="3784600"/>
            <a:ext cx="2944750" cy="4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5.884.772</a:t>
            </a:r>
            <a:endParaRPr lang="ar-SA" sz="3600" dirty="0">
              <a:solidFill>
                <a:schemeClr val="bg2">
                  <a:lumMod val="50000"/>
                </a:schemeClr>
              </a:solidFill>
              <a:latin typeface="Palatino Sans Arabic Bold" panose="020C0803050509020803" pitchFamily="34" charset="-78"/>
              <a:cs typeface="Palatino Sans Arabic Bold" panose="020C0803050509020803" pitchFamily="34" charset="-78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BE19D712-25C9-DF42-B3DC-89BEF801D292}"/>
              </a:ext>
            </a:extLst>
          </p:cNvPr>
          <p:cNvSpPr txBox="1"/>
          <p:nvPr/>
        </p:nvSpPr>
        <p:spPr>
          <a:xfrm>
            <a:off x="676" y="3894579"/>
            <a:ext cx="2269136" cy="4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3600" dirty="0">
                <a:solidFill>
                  <a:srgbClr val="002060"/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أثر نامي</a:t>
            </a:r>
          </a:p>
        </p:txBody>
      </p:sp>
      <p:grpSp>
        <p:nvGrpSpPr>
          <p:cNvPr id="32" name="Google Shape;3963;p58">
            <a:extLst>
              <a:ext uri="{FF2B5EF4-FFF2-40B4-BE49-F238E27FC236}">
                <a16:creationId xmlns:a16="http://schemas.microsoft.com/office/drawing/2014/main" id="{B52A4318-3F26-A3A9-5A6C-F8A457F746C5}"/>
              </a:ext>
            </a:extLst>
          </p:cNvPr>
          <p:cNvGrpSpPr/>
          <p:nvPr/>
        </p:nvGrpSpPr>
        <p:grpSpPr>
          <a:xfrm>
            <a:off x="7407995" y="4413227"/>
            <a:ext cx="3276661" cy="656576"/>
            <a:chOff x="4808316" y="2800065"/>
            <a:chExt cx="1999386" cy="412910"/>
          </a:xfrm>
          <a:solidFill>
            <a:schemeClr val="bg2">
              <a:lumMod val="75000"/>
            </a:schemeClr>
          </a:solidFill>
        </p:grpSpPr>
        <p:sp>
          <p:nvSpPr>
            <p:cNvPr id="33" name="Google Shape;3964;p58">
              <a:extLst>
                <a:ext uri="{FF2B5EF4-FFF2-40B4-BE49-F238E27FC236}">
                  <a16:creationId xmlns:a16="http://schemas.microsoft.com/office/drawing/2014/main" id="{7488DAE7-C58A-4485-0044-97164F261EC6}"/>
                </a:ext>
              </a:extLst>
            </p:cNvPr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965;p58">
              <a:extLst>
                <a:ext uri="{FF2B5EF4-FFF2-40B4-BE49-F238E27FC236}">
                  <a16:creationId xmlns:a16="http://schemas.microsoft.com/office/drawing/2014/main" id="{A1CCCDB9-766B-EEF3-1BD4-C5839C33B4A8}"/>
                </a:ext>
              </a:extLst>
            </p:cNvPr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  <a:grpFill/>
          </p:grpSpPr>
          <p:cxnSp>
            <p:nvCxnSpPr>
              <p:cNvPr id="35" name="Google Shape;3966;p58">
                <a:extLst>
                  <a:ext uri="{FF2B5EF4-FFF2-40B4-BE49-F238E27FC236}">
                    <a16:creationId xmlns:a16="http://schemas.microsoft.com/office/drawing/2014/main" id="{E39010FA-2DEE-275F-15FB-C577F1D42739}"/>
                  </a:ext>
                </a:extLst>
              </p:cNvPr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6" name="Google Shape;3967;p58">
                <a:extLst>
                  <a:ext uri="{FF2B5EF4-FFF2-40B4-BE49-F238E27FC236}">
                    <a16:creationId xmlns:a16="http://schemas.microsoft.com/office/drawing/2014/main" id="{21EAC551-F164-38DA-6064-38E9DACB06B0}"/>
                  </a:ext>
                </a:extLst>
              </p:cNvPr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968;p58">
            <a:extLst>
              <a:ext uri="{FF2B5EF4-FFF2-40B4-BE49-F238E27FC236}">
                <a16:creationId xmlns:a16="http://schemas.microsoft.com/office/drawing/2014/main" id="{16990102-732A-442F-0444-FD5724355A9B}"/>
              </a:ext>
            </a:extLst>
          </p:cNvPr>
          <p:cNvGrpSpPr/>
          <p:nvPr/>
        </p:nvGrpSpPr>
        <p:grpSpPr>
          <a:xfrm>
            <a:off x="971816" y="4413227"/>
            <a:ext cx="3294014" cy="656576"/>
            <a:chOff x="881025" y="2800065"/>
            <a:chExt cx="2009975" cy="41291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" name="Google Shape;3969;p58">
              <a:extLst>
                <a:ext uri="{FF2B5EF4-FFF2-40B4-BE49-F238E27FC236}">
                  <a16:creationId xmlns:a16="http://schemas.microsoft.com/office/drawing/2014/main" id="{86DC1F6B-9B37-3CE5-5AC6-418A064CBC06}"/>
                </a:ext>
              </a:extLst>
            </p:cNvPr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70;p58">
              <a:extLst>
                <a:ext uri="{FF2B5EF4-FFF2-40B4-BE49-F238E27FC236}">
                  <a16:creationId xmlns:a16="http://schemas.microsoft.com/office/drawing/2014/main" id="{C3BB445C-1DED-575D-CB89-B48879DF7BD0}"/>
                </a:ext>
              </a:extLst>
            </p:cNvPr>
            <p:cNvGrpSpPr/>
            <p:nvPr/>
          </p:nvGrpSpPr>
          <p:grpSpPr>
            <a:xfrm>
              <a:off x="881025" y="2800065"/>
              <a:ext cx="92400" cy="411825"/>
              <a:chOff x="845575" y="2563700"/>
              <a:chExt cx="92400" cy="411825"/>
            </a:xfrm>
            <a:grpFill/>
          </p:grpSpPr>
          <p:cxnSp>
            <p:nvCxnSpPr>
              <p:cNvPr id="40" name="Google Shape;3971;p58">
                <a:extLst>
                  <a:ext uri="{FF2B5EF4-FFF2-40B4-BE49-F238E27FC236}">
                    <a16:creationId xmlns:a16="http://schemas.microsoft.com/office/drawing/2014/main" id="{3A7C7120-4FC3-273D-3DD3-CD11266DAF08}"/>
                  </a:ext>
                </a:extLst>
              </p:cNvPr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5" name="Google Shape;3972;p58">
                <a:extLst>
                  <a:ext uri="{FF2B5EF4-FFF2-40B4-BE49-F238E27FC236}">
                    <a16:creationId xmlns:a16="http://schemas.microsoft.com/office/drawing/2014/main" id="{A77A070E-096B-C8AF-1097-B32B7D1E5F75}"/>
                  </a:ext>
                </a:extLst>
              </p:cNvPr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3973;p58">
            <a:extLst>
              <a:ext uri="{FF2B5EF4-FFF2-40B4-BE49-F238E27FC236}">
                <a16:creationId xmlns:a16="http://schemas.microsoft.com/office/drawing/2014/main" id="{4EE849BA-1956-F683-5EE6-07FE26F6D27C}"/>
              </a:ext>
            </a:extLst>
          </p:cNvPr>
          <p:cNvGrpSpPr/>
          <p:nvPr/>
        </p:nvGrpSpPr>
        <p:grpSpPr>
          <a:xfrm>
            <a:off x="4197120" y="4857508"/>
            <a:ext cx="3278125" cy="654849"/>
            <a:chOff x="2849073" y="3079467"/>
            <a:chExt cx="2000279" cy="411825"/>
          </a:xfrm>
        </p:grpSpPr>
        <p:sp>
          <p:nvSpPr>
            <p:cNvPr id="47" name="Google Shape;3974;p58">
              <a:extLst>
                <a:ext uri="{FF2B5EF4-FFF2-40B4-BE49-F238E27FC236}">
                  <a16:creationId xmlns:a16="http://schemas.microsoft.com/office/drawing/2014/main" id="{B1511700-AB5C-0B1C-155E-CB8820D5FFD5}"/>
                </a:ext>
              </a:extLst>
            </p:cNvPr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3975;p58">
              <a:extLst>
                <a:ext uri="{FF2B5EF4-FFF2-40B4-BE49-F238E27FC236}">
                  <a16:creationId xmlns:a16="http://schemas.microsoft.com/office/drawing/2014/main" id="{CE12158D-FDCB-C36B-18D6-6CA5E265AFFF}"/>
                </a:ext>
              </a:extLst>
            </p:cNvPr>
            <p:cNvGrpSpPr/>
            <p:nvPr/>
          </p:nvGrpSpPr>
          <p:grpSpPr>
            <a:xfrm rot="10800000">
              <a:off x="2849073" y="3079467"/>
              <a:ext cx="92400" cy="411825"/>
              <a:chOff x="2070100" y="2563700"/>
              <a:chExt cx="92400" cy="411825"/>
            </a:xfrm>
          </p:grpSpPr>
          <p:cxnSp>
            <p:nvCxnSpPr>
              <p:cNvPr id="49" name="Google Shape;3976;p58">
                <a:extLst>
                  <a:ext uri="{FF2B5EF4-FFF2-40B4-BE49-F238E27FC236}">
                    <a16:creationId xmlns:a16="http://schemas.microsoft.com/office/drawing/2014/main" id="{38A4BB06-EEEF-9941-C0DB-850AF3DBED4E}"/>
                  </a:ext>
                </a:extLst>
              </p:cNvPr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0" name="Google Shape;3977;p58">
                <a:extLst>
                  <a:ext uri="{FF2B5EF4-FFF2-40B4-BE49-F238E27FC236}">
                    <a16:creationId xmlns:a16="http://schemas.microsoft.com/office/drawing/2014/main" id="{BB985897-D56D-7906-8E0C-725071DC0720}"/>
                  </a:ext>
                </a:extLst>
              </p:cNvPr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" name="Google Shape;3978;p58">
            <a:extLst>
              <a:ext uri="{FF2B5EF4-FFF2-40B4-BE49-F238E27FC236}">
                <a16:creationId xmlns:a16="http://schemas.microsoft.com/office/drawing/2014/main" id="{2756DE13-D403-B0FF-2132-B406F79980F5}"/>
              </a:ext>
            </a:extLst>
          </p:cNvPr>
          <p:cNvGrpSpPr/>
          <p:nvPr/>
        </p:nvGrpSpPr>
        <p:grpSpPr>
          <a:xfrm>
            <a:off x="10606539" y="4857508"/>
            <a:ext cx="3928145" cy="654849"/>
            <a:chOff x="6760035" y="3079467"/>
            <a:chExt cx="2396914" cy="411825"/>
          </a:xfrm>
          <a:solidFill>
            <a:schemeClr val="accent3">
              <a:lumMod val="75000"/>
            </a:schemeClr>
          </a:solidFill>
        </p:grpSpPr>
        <p:sp>
          <p:nvSpPr>
            <p:cNvPr id="52" name="Google Shape;3979;p58">
              <a:extLst>
                <a:ext uri="{FF2B5EF4-FFF2-40B4-BE49-F238E27FC236}">
                  <a16:creationId xmlns:a16="http://schemas.microsoft.com/office/drawing/2014/main" id="{6CD0A46B-7A16-0E21-00AE-9B550909DA7C}"/>
                </a:ext>
              </a:extLst>
            </p:cNvPr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3980;p58">
              <a:extLst>
                <a:ext uri="{FF2B5EF4-FFF2-40B4-BE49-F238E27FC236}">
                  <a16:creationId xmlns:a16="http://schemas.microsoft.com/office/drawing/2014/main" id="{7F3E93D2-29DE-2BB6-1C2B-FB230CD2CE3B}"/>
                </a:ext>
              </a:extLst>
            </p:cNvPr>
            <p:cNvGrpSpPr/>
            <p:nvPr/>
          </p:nvGrpSpPr>
          <p:grpSpPr>
            <a:xfrm rot="10800000">
              <a:off x="6760035" y="3079467"/>
              <a:ext cx="92400" cy="411825"/>
              <a:chOff x="2070100" y="2563700"/>
              <a:chExt cx="92400" cy="411825"/>
            </a:xfrm>
            <a:grpFill/>
          </p:grpSpPr>
          <p:cxnSp>
            <p:nvCxnSpPr>
              <p:cNvPr id="54" name="Google Shape;3981;p58">
                <a:extLst>
                  <a:ext uri="{FF2B5EF4-FFF2-40B4-BE49-F238E27FC236}">
                    <a16:creationId xmlns:a16="http://schemas.microsoft.com/office/drawing/2014/main" id="{232543D0-161E-6679-CE96-5CFBE6A4683C}"/>
                  </a:ext>
                </a:extLst>
              </p:cNvPr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5" name="Google Shape;3982;p58">
                <a:extLst>
                  <a:ext uri="{FF2B5EF4-FFF2-40B4-BE49-F238E27FC236}">
                    <a16:creationId xmlns:a16="http://schemas.microsoft.com/office/drawing/2014/main" id="{A6EF71BA-53E2-2EBA-786C-3E63EB3F65A5}"/>
                  </a:ext>
                </a:extLst>
              </p:cNvPr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oogle Shape;3660;p57">
            <a:extLst>
              <a:ext uri="{FF2B5EF4-FFF2-40B4-BE49-F238E27FC236}">
                <a16:creationId xmlns:a16="http://schemas.microsoft.com/office/drawing/2014/main" id="{4CAB79B9-4368-A9E2-0081-B89D898907F8}"/>
              </a:ext>
            </a:extLst>
          </p:cNvPr>
          <p:cNvGrpSpPr/>
          <p:nvPr/>
        </p:nvGrpSpPr>
        <p:grpSpPr>
          <a:xfrm>
            <a:off x="13385568" y="3165932"/>
            <a:ext cx="1273358" cy="1903870"/>
            <a:chOff x="8304647" y="3738687"/>
            <a:chExt cx="225076" cy="320956"/>
          </a:xfrm>
          <a:solidFill>
            <a:schemeClr val="accent2">
              <a:lumMod val="75000"/>
            </a:schemeClr>
          </a:solidFill>
        </p:grpSpPr>
        <p:sp>
          <p:nvSpPr>
            <p:cNvPr id="57" name="Google Shape;3661;p57">
              <a:extLst>
                <a:ext uri="{FF2B5EF4-FFF2-40B4-BE49-F238E27FC236}">
                  <a16:creationId xmlns:a16="http://schemas.microsoft.com/office/drawing/2014/main" id="{59F37BA4-8E81-7818-AF09-43858F49517F}"/>
                </a:ext>
              </a:extLst>
            </p:cNvPr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62;p57">
              <a:extLst>
                <a:ext uri="{FF2B5EF4-FFF2-40B4-BE49-F238E27FC236}">
                  <a16:creationId xmlns:a16="http://schemas.microsoft.com/office/drawing/2014/main" id="{8D607F64-D199-469D-7F4A-F3E254D4719C}"/>
                </a:ext>
              </a:extLst>
            </p:cNvPr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63;p57">
              <a:extLst>
                <a:ext uri="{FF2B5EF4-FFF2-40B4-BE49-F238E27FC236}">
                  <a16:creationId xmlns:a16="http://schemas.microsoft.com/office/drawing/2014/main" id="{2EC326BA-E1BA-2E56-34AC-8EA455441611}"/>
                </a:ext>
              </a:extLst>
            </p:cNvPr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11">
            <a:extLst>
              <a:ext uri="{FF2B5EF4-FFF2-40B4-BE49-F238E27FC236}">
                <a16:creationId xmlns:a16="http://schemas.microsoft.com/office/drawing/2014/main" id="{46093049-F5DD-6554-42AF-C05F3EDF09E5}"/>
              </a:ext>
            </a:extLst>
          </p:cNvPr>
          <p:cNvSpPr txBox="1"/>
          <p:nvPr/>
        </p:nvSpPr>
        <p:spPr>
          <a:xfrm>
            <a:off x="9480696" y="6571953"/>
            <a:ext cx="1904359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FFC000"/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</a:t>
            </a:r>
            <a:r>
              <a:rPr lang="ar-SA" sz="2800" dirty="0">
                <a:solidFill>
                  <a:srgbClr val="FFC000"/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مجالات</a:t>
            </a:r>
            <a:r>
              <a:rPr lang="en-US" sz="2800" dirty="0">
                <a:solidFill>
                  <a:srgbClr val="FFC000"/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10</a:t>
            </a:r>
            <a:r>
              <a:rPr lang="ar-SA" sz="2800" dirty="0">
                <a:solidFill>
                  <a:srgbClr val="FFC000"/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</a:t>
            </a:r>
          </a:p>
        </p:txBody>
      </p:sp>
      <p:sp>
        <p:nvSpPr>
          <p:cNvPr id="61" name="TextBox 11">
            <a:extLst>
              <a:ext uri="{FF2B5EF4-FFF2-40B4-BE49-F238E27FC236}">
                <a16:creationId xmlns:a16="http://schemas.microsoft.com/office/drawing/2014/main" id="{DF39EFE2-8707-F61C-D69D-184A779ADE51}"/>
              </a:ext>
            </a:extLst>
          </p:cNvPr>
          <p:cNvSpPr txBox="1"/>
          <p:nvPr/>
        </p:nvSpPr>
        <p:spPr>
          <a:xfrm>
            <a:off x="6173020" y="3078812"/>
            <a:ext cx="2361380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إجمالي مبالغ المنح</a:t>
            </a: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38F76CE5-044A-3314-683E-39EFC2344651}"/>
              </a:ext>
            </a:extLst>
          </p:cNvPr>
          <p:cNvSpPr txBox="1"/>
          <p:nvPr/>
        </p:nvSpPr>
        <p:spPr>
          <a:xfrm>
            <a:off x="3458678" y="6474997"/>
            <a:ext cx="1904359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جهة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+66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</a:t>
            </a:r>
          </a:p>
        </p:txBody>
      </p:sp>
      <p:sp>
        <p:nvSpPr>
          <p:cNvPr id="65" name="TextBox 11">
            <a:extLst>
              <a:ext uri="{FF2B5EF4-FFF2-40B4-BE49-F238E27FC236}">
                <a16:creationId xmlns:a16="http://schemas.microsoft.com/office/drawing/2014/main" id="{E10D9EFD-94A4-939F-7FB4-7D200F4B02FA}"/>
              </a:ext>
            </a:extLst>
          </p:cNvPr>
          <p:cNvSpPr txBox="1"/>
          <p:nvPr/>
        </p:nvSpPr>
        <p:spPr>
          <a:xfrm>
            <a:off x="633815" y="3245612"/>
            <a:ext cx="1904359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2800" dirty="0">
                <a:solidFill>
                  <a:srgbClr val="FFC000"/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النتيجة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3615AB25-3247-7D72-4FE3-CE10851B2364}"/>
              </a:ext>
            </a:extLst>
          </p:cNvPr>
          <p:cNvSpPr txBox="1"/>
          <p:nvPr/>
        </p:nvSpPr>
        <p:spPr>
          <a:xfrm>
            <a:off x="13036931" y="2684956"/>
            <a:ext cx="1904359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المنح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2024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 </a:t>
            </a:r>
          </a:p>
        </p:txBody>
      </p:sp>
      <p:sp>
        <p:nvSpPr>
          <p:cNvPr id="67" name="TextBox 11">
            <a:extLst>
              <a:ext uri="{FF2B5EF4-FFF2-40B4-BE49-F238E27FC236}">
                <a16:creationId xmlns:a16="http://schemas.microsoft.com/office/drawing/2014/main" id="{6CC205DF-5899-5156-F19D-440AD7592014}"/>
              </a:ext>
            </a:extLst>
          </p:cNvPr>
          <p:cNvSpPr txBox="1"/>
          <p:nvPr/>
        </p:nvSpPr>
        <p:spPr>
          <a:xfrm>
            <a:off x="2897862" y="5907014"/>
            <a:ext cx="309543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3600" dirty="0">
                <a:solidFill>
                  <a:schemeClr val="accent5">
                    <a:lumMod val="75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الجهات المدعومة</a:t>
            </a:r>
          </a:p>
        </p:txBody>
      </p:sp>
    </p:spTree>
    <p:extLst>
      <p:ext uri="{BB962C8B-B14F-4D97-AF65-F5344CB8AC3E}">
        <p14:creationId xmlns:p14="http://schemas.microsoft.com/office/powerpoint/2010/main" val="355885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B57A0-B254-F66A-8BE8-619DAD730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22FA022-362F-32D5-500E-3D578A231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76" y="100693"/>
            <a:ext cx="10607568" cy="1173409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4A0FD7A3-3A98-5E02-2AF3-B167AE32CD15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4FEF81AA-C413-B714-E75A-E0B56D590079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FAB9EFFA-BF2F-F81F-1E22-531945ADA413}"/>
              </a:ext>
            </a:extLst>
          </p:cNvPr>
          <p:cNvSpPr/>
          <p:nvPr/>
        </p:nvSpPr>
        <p:spPr>
          <a:xfrm rot="-5400000">
            <a:off x="13658850" y="462915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5EDB6C09-1CFE-9B57-BAB0-0A1CC8356269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A2302995-8D28-AD8F-8659-D7F497F5D9A8}"/>
              </a:ext>
            </a:extLst>
          </p:cNvPr>
          <p:cNvSpPr/>
          <p:nvPr/>
        </p:nvSpPr>
        <p:spPr>
          <a:xfrm rot="10800000">
            <a:off x="1930527" y="8900154"/>
            <a:ext cx="12680690" cy="190499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BFB299D8-9DE7-005D-E2E4-33E84DAD9FF3}"/>
              </a:ext>
            </a:extLst>
          </p:cNvPr>
          <p:cNvSpPr/>
          <p:nvPr/>
        </p:nvSpPr>
        <p:spPr>
          <a:xfrm rot="10800000">
            <a:off x="4541207" y="4402349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8" name="Google Shape;3963;p58">
            <a:extLst>
              <a:ext uri="{FF2B5EF4-FFF2-40B4-BE49-F238E27FC236}">
                <a16:creationId xmlns:a16="http://schemas.microsoft.com/office/drawing/2014/main" id="{74FB2481-EF7D-69DD-881F-201BD137AB34}"/>
              </a:ext>
            </a:extLst>
          </p:cNvPr>
          <p:cNvGrpSpPr/>
          <p:nvPr/>
        </p:nvGrpSpPr>
        <p:grpSpPr>
          <a:xfrm>
            <a:off x="6559484" y="5219700"/>
            <a:ext cx="3276661" cy="656576"/>
            <a:chOff x="4808316" y="2800065"/>
            <a:chExt cx="1999386" cy="412910"/>
          </a:xfrm>
          <a:solidFill>
            <a:schemeClr val="bg2">
              <a:lumMod val="75000"/>
            </a:schemeClr>
          </a:solidFill>
        </p:grpSpPr>
        <p:sp>
          <p:nvSpPr>
            <p:cNvPr id="27" name="Google Shape;3964;p58">
              <a:extLst>
                <a:ext uri="{FF2B5EF4-FFF2-40B4-BE49-F238E27FC236}">
                  <a16:creationId xmlns:a16="http://schemas.microsoft.com/office/drawing/2014/main" id="{CBCF3480-A5AD-D67E-82E7-53D440CD864F}"/>
                </a:ext>
              </a:extLst>
            </p:cNvPr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3965;p58">
              <a:extLst>
                <a:ext uri="{FF2B5EF4-FFF2-40B4-BE49-F238E27FC236}">
                  <a16:creationId xmlns:a16="http://schemas.microsoft.com/office/drawing/2014/main" id="{DCD7FC44-83D6-ACB6-56AD-964F74F6CCEE}"/>
                </a:ext>
              </a:extLst>
            </p:cNvPr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  <a:grpFill/>
          </p:grpSpPr>
          <p:cxnSp>
            <p:nvCxnSpPr>
              <p:cNvPr id="29" name="Google Shape;3966;p58">
                <a:extLst>
                  <a:ext uri="{FF2B5EF4-FFF2-40B4-BE49-F238E27FC236}">
                    <a16:creationId xmlns:a16="http://schemas.microsoft.com/office/drawing/2014/main" id="{35F24141-FCD4-B116-F398-2BF2B549E0B8}"/>
                  </a:ext>
                </a:extLst>
              </p:cNvPr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0" name="Google Shape;3967;p58">
                <a:extLst>
                  <a:ext uri="{FF2B5EF4-FFF2-40B4-BE49-F238E27FC236}">
                    <a16:creationId xmlns:a16="http://schemas.microsoft.com/office/drawing/2014/main" id="{4D2C9CE3-501F-0503-EB91-041C877110C6}"/>
                  </a:ext>
                </a:extLst>
              </p:cNvPr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3973;p58">
            <a:extLst>
              <a:ext uri="{FF2B5EF4-FFF2-40B4-BE49-F238E27FC236}">
                <a16:creationId xmlns:a16="http://schemas.microsoft.com/office/drawing/2014/main" id="{3E686B9C-B292-222C-8403-B142F3F65B63}"/>
              </a:ext>
            </a:extLst>
          </p:cNvPr>
          <p:cNvGrpSpPr/>
          <p:nvPr/>
        </p:nvGrpSpPr>
        <p:grpSpPr>
          <a:xfrm>
            <a:off x="3352800" y="5663995"/>
            <a:ext cx="3278125" cy="654849"/>
            <a:chOff x="2849073" y="3079467"/>
            <a:chExt cx="2000279" cy="411825"/>
          </a:xfrm>
        </p:grpSpPr>
        <p:sp>
          <p:nvSpPr>
            <p:cNvPr id="18" name="Google Shape;3974;p58">
              <a:extLst>
                <a:ext uri="{FF2B5EF4-FFF2-40B4-BE49-F238E27FC236}">
                  <a16:creationId xmlns:a16="http://schemas.microsoft.com/office/drawing/2014/main" id="{AB35BCFB-00CA-84FF-5511-18AC16896DB4}"/>
                </a:ext>
              </a:extLst>
            </p:cNvPr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3975;p58">
              <a:extLst>
                <a:ext uri="{FF2B5EF4-FFF2-40B4-BE49-F238E27FC236}">
                  <a16:creationId xmlns:a16="http://schemas.microsoft.com/office/drawing/2014/main" id="{EBC7AF1F-CF9A-61CB-E271-4D9989EDEE59}"/>
                </a:ext>
              </a:extLst>
            </p:cNvPr>
            <p:cNvGrpSpPr/>
            <p:nvPr/>
          </p:nvGrpSpPr>
          <p:grpSpPr>
            <a:xfrm rot="10800000">
              <a:off x="2849073" y="3079467"/>
              <a:ext cx="92400" cy="411825"/>
              <a:chOff x="2070100" y="2563700"/>
              <a:chExt cx="92400" cy="411825"/>
            </a:xfrm>
          </p:grpSpPr>
          <p:cxnSp>
            <p:nvCxnSpPr>
              <p:cNvPr id="20" name="Google Shape;3976;p58">
                <a:extLst>
                  <a:ext uri="{FF2B5EF4-FFF2-40B4-BE49-F238E27FC236}">
                    <a16:creationId xmlns:a16="http://schemas.microsoft.com/office/drawing/2014/main" id="{E9B2E5E1-0040-0500-AE0F-15E51D702E03}"/>
                  </a:ext>
                </a:extLst>
              </p:cNvPr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1" name="Google Shape;3977;p58">
                <a:extLst>
                  <a:ext uri="{FF2B5EF4-FFF2-40B4-BE49-F238E27FC236}">
                    <a16:creationId xmlns:a16="http://schemas.microsoft.com/office/drawing/2014/main" id="{20C30B4C-D55F-13FE-1BE7-277A079EC67C}"/>
                  </a:ext>
                </a:extLst>
              </p:cNvPr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Google Shape;3978;p58">
            <a:extLst>
              <a:ext uri="{FF2B5EF4-FFF2-40B4-BE49-F238E27FC236}">
                <a16:creationId xmlns:a16="http://schemas.microsoft.com/office/drawing/2014/main" id="{286B59BD-B067-9627-102F-8D8BC07C6A3C}"/>
              </a:ext>
            </a:extLst>
          </p:cNvPr>
          <p:cNvGrpSpPr/>
          <p:nvPr/>
        </p:nvGrpSpPr>
        <p:grpSpPr>
          <a:xfrm>
            <a:off x="9737369" y="5667786"/>
            <a:ext cx="3928145" cy="654849"/>
            <a:chOff x="6760035" y="3079467"/>
            <a:chExt cx="2396914" cy="411825"/>
          </a:xfrm>
          <a:solidFill>
            <a:schemeClr val="accent3">
              <a:lumMod val="75000"/>
            </a:schemeClr>
          </a:solidFill>
        </p:grpSpPr>
        <p:sp>
          <p:nvSpPr>
            <p:cNvPr id="14" name="Google Shape;3979;p58">
              <a:extLst>
                <a:ext uri="{FF2B5EF4-FFF2-40B4-BE49-F238E27FC236}">
                  <a16:creationId xmlns:a16="http://schemas.microsoft.com/office/drawing/2014/main" id="{DB5C094C-1C29-DE00-2C6F-C0EAF403130E}"/>
                </a:ext>
              </a:extLst>
            </p:cNvPr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3980;p58">
              <a:extLst>
                <a:ext uri="{FF2B5EF4-FFF2-40B4-BE49-F238E27FC236}">
                  <a16:creationId xmlns:a16="http://schemas.microsoft.com/office/drawing/2014/main" id="{326E6C4A-9EE8-5D78-604A-3338D1F7F045}"/>
                </a:ext>
              </a:extLst>
            </p:cNvPr>
            <p:cNvGrpSpPr/>
            <p:nvPr/>
          </p:nvGrpSpPr>
          <p:grpSpPr>
            <a:xfrm rot="10800000">
              <a:off x="6760035" y="3079467"/>
              <a:ext cx="92400" cy="411825"/>
              <a:chOff x="2070100" y="2563700"/>
              <a:chExt cx="92400" cy="411825"/>
            </a:xfrm>
            <a:grpFill/>
          </p:grpSpPr>
          <p:cxnSp>
            <p:nvCxnSpPr>
              <p:cNvPr id="16" name="Google Shape;3981;p58">
                <a:extLst>
                  <a:ext uri="{FF2B5EF4-FFF2-40B4-BE49-F238E27FC236}">
                    <a16:creationId xmlns:a16="http://schemas.microsoft.com/office/drawing/2014/main" id="{2CD4B44B-5CAC-CBCB-2960-8170B01B350B}"/>
                  </a:ext>
                </a:extLst>
              </p:cNvPr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grp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" name="Google Shape;3982;p58">
                <a:extLst>
                  <a:ext uri="{FF2B5EF4-FFF2-40B4-BE49-F238E27FC236}">
                    <a16:creationId xmlns:a16="http://schemas.microsoft.com/office/drawing/2014/main" id="{8F39A08E-139C-47A7-DAC6-B15DD364ED7C}"/>
                  </a:ext>
                </a:extLst>
              </p:cNvPr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D50ADA6B-BCAF-ACB2-7094-36027CA95F1D}"/>
              </a:ext>
            </a:extLst>
          </p:cNvPr>
          <p:cNvSpPr txBox="1"/>
          <p:nvPr/>
        </p:nvSpPr>
        <p:spPr>
          <a:xfrm>
            <a:off x="12995488" y="1074113"/>
            <a:ext cx="1904359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تقرير 2024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40FC634E-C6CF-7823-4EA0-4F946E127B55}"/>
              </a:ext>
            </a:extLst>
          </p:cNvPr>
          <p:cNvGrpSpPr/>
          <p:nvPr/>
        </p:nvGrpSpPr>
        <p:grpSpPr>
          <a:xfrm>
            <a:off x="3625635" y="2291330"/>
            <a:ext cx="9220200" cy="2147189"/>
            <a:chOff x="0" y="0"/>
            <a:chExt cx="15207079" cy="2862921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73975C34-BEB8-E023-FD2C-E0DEECCAF239}"/>
                </a:ext>
              </a:extLst>
            </p:cNvPr>
            <p:cNvSpPr txBox="1"/>
            <p:nvPr/>
          </p:nvSpPr>
          <p:spPr>
            <a:xfrm>
              <a:off x="0" y="0"/>
              <a:ext cx="15207079" cy="148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99"/>
                </a:lnSpc>
              </a:pPr>
              <a:r>
                <a:rPr lang="ar-SA" sz="4800" dirty="0">
                  <a:solidFill>
                    <a:srgbClr val="C49D0C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شكرا لكم</a:t>
              </a:r>
              <a:endParaRPr lang="en-US" sz="4800" dirty="0">
                <a:solidFill>
                  <a:srgbClr val="C49D0C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endParaRP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E005EEF4-189C-EE40-A098-98D92D615DF3}"/>
                </a:ext>
              </a:extLst>
            </p:cNvPr>
            <p:cNvSpPr txBox="1"/>
            <p:nvPr/>
          </p:nvSpPr>
          <p:spPr>
            <a:xfrm>
              <a:off x="0" y="2042183"/>
              <a:ext cx="15207079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4000" b="1" u="none" dirty="0">
                  <a:solidFill>
                    <a:srgbClr val="2A2E3A"/>
                  </a:solidFill>
                  <a:latin typeface="Sitka Display Semibold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1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F2EB2-AB08-C490-21DB-4E5AD68F0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C3E6F0F-3DC6-6993-D2D2-711659BE3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899" y="260062"/>
            <a:ext cx="9993375" cy="11054674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0E8D1ACA-6FB4-73B4-AA28-1F011EB620F4}"/>
              </a:ext>
            </a:extLst>
          </p:cNvPr>
          <p:cNvSpPr txBox="1"/>
          <p:nvPr/>
        </p:nvSpPr>
        <p:spPr>
          <a:xfrm>
            <a:off x="2743200" y="4222670"/>
            <a:ext cx="9993375" cy="920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6000" b="1" spc="7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تقرير </a:t>
            </a:r>
            <a:r>
              <a:rPr lang="ar-SA" sz="6000" b="1" spc="7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إغلاق</a:t>
            </a:r>
            <a:r>
              <a:rPr lang="ar-SA" sz="6000" b="1" spc="7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 الحوكمة</a:t>
            </a:r>
            <a:endParaRPr lang="en-US" sz="6000" b="1" spc="74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doMaster-Thin" panose="02000500030000020004" pitchFamily="50" charset="-78"/>
              <a:cs typeface="AbdoMaster-Thin" panose="02000500030000020004" pitchFamily="50" charset="-78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49D0D19-46C9-6B0D-1D0F-242F7D636575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E487B8FE-9411-9F62-CCBC-50C2E10E18A8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4931C90A-3A43-B2C2-54EC-629CE11F8002}"/>
              </a:ext>
            </a:extLst>
          </p:cNvPr>
          <p:cNvSpPr/>
          <p:nvPr/>
        </p:nvSpPr>
        <p:spPr>
          <a:xfrm rot="-5400000">
            <a:off x="13563600" y="45339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A0DDCC79-DE42-3EB2-E8E6-963769443398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0220E233-B2B3-C160-F6D4-416AB9261508}"/>
              </a:ext>
            </a:extLst>
          </p:cNvPr>
          <p:cNvSpPr/>
          <p:nvPr/>
        </p:nvSpPr>
        <p:spPr>
          <a:xfrm rot="10800000">
            <a:off x="3886201" y="5143500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CC98CFA-4820-716F-29E1-A206C1E509EA}"/>
              </a:ext>
            </a:extLst>
          </p:cNvPr>
          <p:cNvSpPr txBox="1"/>
          <p:nvPr/>
        </p:nvSpPr>
        <p:spPr>
          <a:xfrm>
            <a:off x="13097516" y="933450"/>
            <a:ext cx="1904359" cy="4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36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أولاً</a:t>
            </a: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10B7A989-DD0F-8D4C-3EC5-D06D9E7DC6C2}"/>
              </a:ext>
            </a:extLst>
          </p:cNvPr>
          <p:cNvGrpSpPr/>
          <p:nvPr/>
        </p:nvGrpSpPr>
        <p:grpSpPr>
          <a:xfrm>
            <a:off x="473329" y="9593384"/>
            <a:ext cx="6591500" cy="410946"/>
            <a:chOff x="0" y="-47625"/>
            <a:chExt cx="8436911" cy="575725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6978F6F5-053A-2231-5E77-BD2D63D75F26}"/>
                </a:ext>
              </a:extLst>
            </p:cNvPr>
            <p:cNvSpPr/>
            <p:nvPr/>
          </p:nvSpPr>
          <p:spPr>
            <a:xfrm>
              <a:off x="0" y="16372"/>
              <a:ext cx="507328" cy="507328"/>
            </a:xfrm>
            <a:custGeom>
              <a:avLst/>
              <a:gdLst/>
              <a:ahLst/>
              <a:cxnLst/>
              <a:rect l="l" t="t" r="r" b="b"/>
              <a:pathLst>
                <a:path w="507328" h="507328">
                  <a:moveTo>
                    <a:pt x="0" y="0"/>
                  </a:moveTo>
                  <a:lnTo>
                    <a:pt x="507328" y="0"/>
                  </a:lnTo>
                  <a:lnTo>
                    <a:pt x="507328" y="507328"/>
                  </a:lnTo>
                  <a:lnTo>
                    <a:pt x="0" y="507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FBEB35E6-3E52-EAAC-4800-275C17359B29}"/>
                </a:ext>
              </a:extLst>
            </p:cNvPr>
            <p:cNvSpPr txBox="1"/>
            <p:nvPr/>
          </p:nvSpPr>
          <p:spPr>
            <a:xfrm>
              <a:off x="630875" y="-47625"/>
              <a:ext cx="7806036" cy="575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1">
                <a:lnSpc>
                  <a:spcPts val="3658"/>
                </a:lnSpc>
              </a:pPr>
              <a:r>
                <a:rPr lang="ar-SA" sz="2000" dirty="0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تقرير مؤسسة </a:t>
              </a:r>
              <a:r>
                <a:rPr lang="ar-SA" sz="2000" dirty="0" err="1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الثميري</a:t>
              </a:r>
              <a:r>
                <a:rPr lang="ar-SA" sz="2000" dirty="0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 الأهلية </a:t>
              </a:r>
              <a:r>
                <a:rPr lang="ar-SA" sz="2000" dirty="0">
                  <a:solidFill>
                    <a:srgbClr val="2A2E3A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( </a:t>
              </a:r>
              <a:r>
                <a:rPr lang="ar-SA" sz="2000" dirty="0" err="1">
                  <a:solidFill>
                    <a:schemeClr val="bg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الثميري</a:t>
              </a:r>
              <a:r>
                <a:rPr lang="ar-SA" sz="2000" dirty="0">
                  <a:solidFill>
                    <a:srgbClr val="2A2E3A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  2024 )</a:t>
              </a:r>
              <a:endParaRPr lang="en-US" sz="2000" dirty="0">
                <a:solidFill>
                  <a:srgbClr val="2A2E3A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7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AD07-9FF4-AAD2-E26A-9279AAE02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32CC507-8391-52FA-FAA1-9666A9278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-128926"/>
            <a:ext cx="10607568" cy="11734095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C7515A16-CC53-08C9-A32B-CEF163068965}"/>
              </a:ext>
            </a:extLst>
          </p:cNvPr>
          <p:cNvSpPr txBox="1"/>
          <p:nvPr/>
        </p:nvSpPr>
        <p:spPr>
          <a:xfrm>
            <a:off x="3887375" y="578181"/>
            <a:ext cx="7423070" cy="920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5400" b="1" spc="74" dirty="0">
                <a:solidFill>
                  <a:srgbClr val="048207"/>
                </a:solidFill>
                <a:latin typeface="AbdoMaster-DemiBold" panose="02000500030000020004" pitchFamily="50" charset="-78"/>
                <a:cs typeface="AbdoMaster-DemiBold" panose="02000500030000020004" pitchFamily="50" charset="-78"/>
              </a:rPr>
              <a:t>الأعمال التنظيمية</a:t>
            </a:r>
            <a:endParaRPr lang="en-US" sz="5400" b="1" spc="74" dirty="0">
              <a:solidFill>
                <a:srgbClr val="048207"/>
              </a:solidFill>
              <a:latin typeface="AbdoMaster-DemiBold" panose="02000500030000020004" pitchFamily="50" charset="-78"/>
              <a:cs typeface="AbdoMaster-DemiBold" panose="02000500030000020004" pitchFamily="50" charset="-78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178A02B-8DAF-C22B-A644-57333BFB9BDC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72E87718-5CFA-8E8F-DC34-87C55E5CBE2C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0B2EBE6F-6EAF-B45E-90A6-A25F5DD1BB97}"/>
              </a:ext>
            </a:extLst>
          </p:cNvPr>
          <p:cNvSpPr/>
          <p:nvPr/>
        </p:nvSpPr>
        <p:spPr>
          <a:xfrm rot="-5400000">
            <a:off x="13563600" y="516255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5B849564-2618-A228-3EB8-AF8FE986731C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01E3D750-E0D7-8716-47F8-21BEEE6A3674}"/>
              </a:ext>
            </a:extLst>
          </p:cNvPr>
          <p:cNvSpPr/>
          <p:nvPr/>
        </p:nvSpPr>
        <p:spPr>
          <a:xfrm rot="10800000">
            <a:off x="1930527" y="8900154"/>
            <a:ext cx="12680690" cy="190499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A03961B0-FC86-F533-4B2E-ED1B01FC0A55}"/>
              </a:ext>
            </a:extLst>
          </p:cNvPr>
          <p:cNvSpPr/>
          <p:nvPr/>
        </p:nvSpPr>
        <p:spPr>
          <a:xfrm rot="10800000">
            <a:off x="3474962" y="1377076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34" name="Google Shape;6388;p64">
            <a:extLst>
              <a:ext uri="{FF2B5EF4-FFF2-40B4-BE49-F238E27FC236}">
                <a16:creationId xmlns:a16="http://schemas.microsoft.com/office/drawing/2014/main" id="{62D87F67-CC8D-71D7-5CEA-124FC8770FCD}"/>
              </a:ext>
            </a:extLst>
          </p:cNvPr>
          <p:cNvGrpSpPr/>
          <p:nvPr/>
        </p:nvGrpSpPr>
        <p:grpSpPr>
          <a:xfrm>
            <a:off x="3646659" y="627085"/>
            <a:ext cx="936304" cy="893353"/>
            <a:chOff x="946175" y="3619500"/>
            <a:chExt cx="296975" cy="293825"/>
          </a:xfrm>
        </p:grpSpPr>
        <p:sp>
          <p:nvSpPr>
            <p:cNvPr id="35" name="Google Shape;6389;p64">
              <a:extLst>
                <a:ext uri="{FF2B5EF4-FFF2-40B4-BE49-F238E27FC236}">
                  <a16:creationId xmlns:a16="http://schemas.microsoft.com/office/drawing/2014/main" id="{02D726F2-CB2B-CC67-EBEB-65B52166FDF2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90;p64">
              <a:extLst>
                <a:ext uri="{FF2B5EF4-FFF2-40B4-BE49-F238E27FC236}">
                  <a16:creationId xmlns:a16="http://schemas.microsoft.com/office/drawing/2014/main" id="{9EB31F7A-0D4C-AD60-9576-E1EBE8B4E99F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91;p64">
              <a:extLst>
                <a:ext uri="{FF2B5EF4-FFF2-40B4-BE49-F238E27FC236}">
                  <a16:creationId xmlns:a16="http://schemas.microsoft.com/office/drawing/2014/main" id="{82C366F2-E211-5350-FE91-7F768AFD1682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92;p64">
              <a:extLst>
                <a:ext uri="{FF2B5EF4-FFF2-40B4-BE49-F238E27FC236}">
                  <a16:creationId xmlns:a16="http://schemas.microsoft.com/office/drawing/2014/main" id="{3AC284EC-8E85-65AF-59D3-8F485FF22CE7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93;p64">
              <a:extLst>
                <a:ext uri="{FF2B5EF4-FFF2-40B4-BE49-F238E27FC236}">
                  <a16:creationId xmlns:a16="http://schemas.microsoft.com/office/drawing/2014/main" id="{4E0470BB-58F9-9177-3165-496BB9D2710B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4;p64">
              <a:extLst>
                <a:ext uri="{FF2B5EF4-FFF2-40B4-BE49-F238E27FC236}">
                  <a16:creationId xmlns:a16="http://schemas.microsoft.com/office/drawing/2014/main" id="{A5F38955-B2AD-F2EC-281B-EF5D693F8E76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469;p59">
            <a:extLst>
              <a:ext uri="{FF2B5EF4-FFF2-40B4-BE49-F238E27FC236}">
                <a16:creationId xmlns:a16="http://schemas.microsoft.com/office/drawing/2014/main" id="{FF25F8AD-24B8-9E37-26E2-D41E16DBCBEF}"/>
              </a:ext>
            </a:extLst>
          </p:cNvPr>
          <p:cNvGrpSpPr/>
          <p:nvPr/>
        </p:nvGrpSpPr>
        <p:grpSpPr>
          <a:xfrm>
            <a:off x="228601" y="2139596"/>
            <a:ext cx="14395854" cy="7895025"/>
            <a:chOff x="3347096" y="3357250"/>
            <a:chExt cx="2374564" cy="1028747"/>
          </a:xfrm>
          <a:solidFill>
            <a:srgbClr val="FAF0F0"/>
          </a:solidFill>
        </p:grpSpPr>
        <p:grpSp>
          <p:nvGrpSpPr>
            <p:cNvPr id="9" name="Google Shape;4477;p59">
              <a:extLst>
                <a:ext uri="{FF2B5EF4-FFF2-40B4-BE49-F238E27FC236}">
                  <a16:creationId xmlns:a16="http://schemas.microsoft.com/office/drawing/2014/main" id="{8F6DB726-A45B-43F6-FF57-E15FBAA8E7A7}"/>
                </a:ext>
              </a:extLst>
            </p:cNvPr>
            <p:cNvGrpSpPr/>
            <p:nvPr/>
          </p:nvGrpSpPr>
          <p:grpSpPr>
            <a:xfrm>
              <a:off x="3362545" y="3533271"/>
              <a:ext cx="919720" cy="682065"/>
              <a:chOff x="3362545" y="3533271"/>
              <a:chExt cx="919720" cy="682065"/>
            </a:xfrm>
            <a:grpFill/>
          </p:grpSpPr>
          <p:sp>
            <p:nvSpPr>
              <p:cNvPr id="33" name="Google Shape;4479;p59">
                <a:extLst>
                  <a:ext uri="{FF2B5EF4-FFF2-40B4-BE49-F238E27FC236}">
                    <a16:creationId xmlns:a16="http://schemas.microsoft.com/office/drawing/2014/main" id="{FFBD53DE-32B2-39B1-ED90-3EBD17A5A5F4}"/>
                  </a:ext>
                </a:extLst>
              </p:cNvPr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1" name="Google Shape;4480;p59">
                <a:extLst>
                  <a:ext uri="{FF2B5EF4-FFF2-40B4-BE49-F238E27FC236}">
                    <a16:creationId xmlns:a16="http://schemas.microsoft.com/office/drawing/2014/main" id="{3A01F3EC-16CC-B27F-2E62-5673BF19AA89}"/>
                  </a:ext>
                </a:extLst>
              </p:cNvPr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بمسمى مدير السجل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2" name="Google Shape;4481;p59">
                <a:extLst>
                  <a:ext uri="{FF2B5EF4-FFF2-40B4-BE49-F238E27FC236}">
                    <a16:creationId xmlns:a16="http://schemas.microsoft.com/office/drawing/2014/main" id="{5EADE7E8-BFCD-91F6-0CE2-B9EAE8567AD5}"/>
                  </a:ext>
                </a:extLst>
              </p:cNvPr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2" name="Google Shape;4479;p59">
                <a:extLst>
                  <a:ext uri="{FF2B5EF4-FFF2-40B4-BE49-F238E27FC236}">
                    <a16:creationId xmlns:a16="http://schemas.microsoft.com/office/drawing/2014/main" id="{D3EA1D7B-6B0E-9776-689F-A8DCEDE28F4C}"/>
                  </a:ext>
                </a:extLst>
              </p:cNvPr>
              <p:cNvSpPr/>
              <p:nvPr/>
            </p:nvSpPr>
            <p:spPr>
              <a:xfrm>
                <a:off x="3362545" y="353327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5" name="Google Shape;4480;p59">
                <a:extLst>
                  <a:ext uri="{FF2B5EF4-FFF2-40B4-BE49-F238E27FC236}">
                    <a16:creationId xmlns:a16="http://schemas.microsoft.com/office/drawing/2014/main" id="{6CD93692-B28A-39B6-4E55-F75FC903F5A8}"/>
                  </a:ext>
                </a:extLst>
              </p:cNvPr>
              <p:cNvSpPr/>
              <p:nvPr/>
            </p:nvSpPr>
            <p:spPr>
              <a:xfrm>
                <a:off x="3362545" y="3710915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بالمتطلبات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5" name="Google Shape;4481;p59">
                <a:extLst>
                  <a:ext uri="{FF2B5EF4-FFF2-40B4-BE49-F238E27FC236}">
                    <a16:creationId xmlns:a16="http://schemas.microsoft.com/office/drawing/2014/main" id="{1C5A58D7-5E51-3FCF-3D99-1A54D6F215C0}"/>
                  </a:ext>
                </a:extLst>
              </p:cNvPr>
              <p:cNvSpPr/>
              <p:nvPr/>
            </p:nvSpPr>
            <p:spPr>
              <a:xfrm>
                <a:off x="3362545" y="3888560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6" name="Google Shape;4481;p59">
                <a:extLst>
                  <a:ext uri="{FF2B5EF4-FFF2-40B4-BE49-F238E27FC236}">
                    <a16:creationId xmlns:a16="http://schemas.microsoft.com/office/drawing/2014/main" id="{E2668B5E-FBE0-ECDA-B928-6603A5078FC8}"/>
                  </a:ext>
                </a:extLst>
              </p:cNvPr>
              <p:cNvSpPr/>
              <p:nvPr/>
            </p:nvSpPr>
            <p:spPr>
              <a:xfrm>
                <a:off x="3840965" y="40788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7" name="Google Shape;4481;p59">
                <a:extLst>
                  <a:ext uri="{FF2B5EF4-FFF2-40B4-BE49-F238E27FC236}">
                    <a16:creationId xmlns:a16="http://schemas.microsoft.com/office/drawing/2014/main" id="{5CBED31F-826B-BBAF-4D24-10D237DD5E20}"/>
                  </a:ext>
                </a:extLst>
              </p:cNvPr>
              <p:cNvSpPr/>
              <p:nvPr/>
            </p:nvSpPr>
            <p:spPr>
              <a:xfrm>
                <a:off x="3364609" y="4073160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0" name="Google Shape;4484;p59">
              <a:extLst>
                <a:ext uri="{FF2B5EF4-FFF2-40B4-BE49-F238E27FC236}">
                  <a16:creationId xmlns:a16="http://schemas.microsoft.com/office/drawing/2014/main" id="{05E11ADD-89D6-9931-98D1-F445317C1B80}"/>
                </a:ext>
              </a:extLst>
            </p:cNvPr>
            <p:cNvGrpSpPr/>
            <p:nvPr/>
          </p:nvGrpSpPr>
          <p:grpSpPr>
            <a:xfrm>
              <a:off x="4319387" y="3538947"/>
              <a:ext cx="441300" cy="847050"/>
              <a:chOff x="4319387" y="3538947"/>
              <a:chExt cx="441300" cy="847050"/>
            </a:xfrm>
            <a:grpFill/>
          </p:grpSpPr>
          <p:sp>
            <p:nvSpPr>
              <p:cNvPr id="27" name="Google Shape;4486;p59">
                <a:extLst>
                  <a:ext uri="{FF2B5EF4-FFF2-40B4-BE49-F238E27FC236}">
                    <a16:creationId xmlns:a16="http://schemas.microsoft.com/office/drawing/2014/main" id="{B6EFA6F5-FE6C-4633-5A1A-F33126FAE92A}"/>
                  </a:ext>
                </a:extLst>
              </p:cNvPr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8" name="Google Shape;4487;p59">
                <a:extLst>
                  <a:ext uri="{FF2B5EF4-FFF2-40B4-BE49-F238E27FC236}">
                    <a16:creationId xmlns:a16="http://schemas.microsoft.com/office/drawing/2014/main" id="{B0D06944-744F-E477-DD2F-8E9111E6DFD5}"/>
                  </a:ext>
                </a:extLst>
              </p:cNvPr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الطلبات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9" name="Google Shape;4488;p59">
                <a:extLst>
                  <a:ext uri="{FF2B5EF4-FFF2-40B4-BE49-F238E27FC236}">
                    <a16:creationId xmlns:a16="http://schemas.microsoft.com/office/drawing/2014/main" id="{66012240-56A5-AFFA-857C-3A06201F6D60}"/>
                  </a:ext>
                </a:extLst>
              </p:cNvPr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0" name="Google Shape;4489;p59">
                <a:extLst>
                  <a:ext uri="{FF2B5EF4-FFF2-40B4-BE49-F238E27FC236}">
                    <a16:creationId xmlns:a16="http://schemas.microsoft.com/office/drawing/2014/main" id="{2D19DB73-AAED-85F1-D09D-BFBF9049ECE1}"/>
                  </a:ext>
                </a:extLst>
              </p:cNvPr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معالجة الملاحظات وإعادتها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1" name="Google Shape;4490;p59">
                <a:extLst>
                  <a:ext uri="{FF2B5EF4-FFF2-40B4-BE49-F238E27FC236}">
                    <a16:creationId xmlns:a16="http://schemas.microsoft.com/office/drawing/2014/main" id="{AA0E0EA5-3D71-9356-3CF9-7F0D14D15B81}"/>
                  </a:ext>
                </a:extLst>
              </p:cNvPr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اعتماد المركز للمدير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1" name="Google Shape;4491;p59">
              <a:extLst>
                <a:ext uri="{FF2B5EF4-FFF2-40B4-BE49-F238E27FC236}">
                  <a16:creationId xmlns:a16="http://schemas.microsoft.com/office/drawing/2014/main" id="{2AA6DEEE-2A71-4B01-1BD2-17EB0C9CFE96}"/>
                </a:ext>
              </a:extLst>
            </p:cNvPr>
            <p:cNvGrpSpPr/>
            <p:nvPr/>
          </p:nvGrpSpPr>
          <p:grpSpPr>
            <a:xfrm>
              <a:off x="4799873" y="3538947"/>
              <a:ext cx="441300" cy="847050"/>
              <a:chOff x="4799873" y="3538947"/>
              <a:chExt cx="441300" cy="847050"/>
            </a:xfrm>
            <a:grpFill/>
          </p:grpSpPr>
          <p:sp>
            <p:nvSpPr>
              <p:cNvPr id="21" name="Google Shape;4493;p59">
                <a:extLst>
                  <a:ext uri="{FF2B5EF4-FFF2-40B4-BE49-F238E27FC236}">
                    <a16:creationId xmlns:a16="http://schemas.microsoft.com/office/drawing/2014/main" id="{00CA0035-4EBD-2638-48AF-8E5B5B16886E}"/>
                  </a:ext>
                </a:extLst>
              </p:cNvPr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النموذج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2" name="Google Shape;4494;p59">
                <a:extLst>
                  <a:ext uri="{FF2B5EF4-FFF2-40B4-BE49-F238E27FC236}">
                    <a16:creationId xmlns:a16="http://schemas.microsoft.com/office/drawing/2014/main" id="{0AE087F7-6CBC-0B26-7F14-31AD4AAFEC21}"/>
                  </a:ext>
                </a:extLst>
              </p:cNvPr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البيانات الكاملة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3" name="Google Shape;4495;p59">
                <a:extLst>
                  <a:ext uri="{FF2B5EF4-FFF2-40B4-BE49-F238E27FC236}">
                    <a16:creationId xmlns:a16="http://schemas.microsoft.com/office/drawing/2014/main" id="{CF961BA0-4BCC-64BB-B927-4A7D34FC7AEF}"/>
                  </a:ext>
                </a:extLst>
              </p:cNvPr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تتمة كشف المسح الأمني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4" name="Google Shape;4496;p59">
                <a:extLst>
                  <a:ext uri="{FF2B5EF4-FFF2-40B4-BE49-F238E27FC236}">
                    <a16:creationId xmlns:a16="http://schemas.microsoft.com/office/drawing/2014/main" id="{78A5532A-FDEA-B878-9C61-24AE0B358E6A}"/>
                  </a:ext>
                </a:extLst>
              </p:cNvPr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على موقع المركز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5" name="Google Shape;4497;p59">
                <a:extLst>
                  <a:ext uri="{FF2B5EF4-FFF2-40B4-BE49-F238E27FC236}">
                    <a16:creationId xmlns:a16="http://schemas.microsoft.com/office/drawing/2014/main" id="{2F0AEFB4-B8FA-3080-4679-C6C4C5820901}"/>
                  </a:ext>
                </a:extLst>
              </p:cNvPr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رفع تذكرة سؤال عن الاعتماد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2" name="Google Shape;4498;p59">
              <a:extLst>
                <a:ext uri="{FF2B5EF4-FFF2-40B4-BE49-F238E27FC236}">
                  <a16:creationId xmlns:a16="http://schemas.microsoft.com/office/drawing/2014/main" id="{3A3A2444-0381-783B-5925-80D07AB5D581}"/>
                </a:ext>
              </a:extLst>
            </p:cNvPr>
            <p:cNvGrpSpPr/>
            <p:nvPr/>
          </p:nvGrpSpPr>
          <p:grpSpPr>
            <a:xfrm>
              <a:off x="3347096" y="3357250"/>
              <a:ext cx="2374564" cy="1028747"/>
              <a:chOff x="3347096" y="3357250"/>
              <a:chExt cx="2374564" cy="1028747"/>
            </a:xfrm>
            <a:grpFill/>
          </p:grpSpPr>
          <p:sp>
            <p:nvSpPr>
              <p:cNvPr id="14" name="Google Shape;4499;p59">
                <a:extLst>
                  <a:ext uri="{FF2B5EF4-FFF2-40B4-BE49-F238E27FC236}">
                    <a16:creationId xmlns:a16="http://schemas.microsoft.com/office/drawing/2014/main" id="{9BC31C9A-41F0-97D0-68C4-707EB63E1AF8}"/>
                  </a:ext>
                </a:extLst>
              </p:cNvPr>
              <p:cNvSpPr/>
              <p:nvPr/>
            </p:nvSpPr>
            <p:spPr>
              <a:xfrm>
                <a:off x="5280360" y="3361302"/>
                <a:ext cx="441300" cy="136500"/>
              </a:xfrm>
              <a:prstGeom prst="flowChartAlternateProcess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اللائحة الأساسية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15" name="Google Shape;4500;p59">
                <a:extLst>
                  <a:ext uri="{FF2B5EF4-FFF2-40B4-BE49-F238E27FC236}">
                    <a16:creationId xmlns:a16="http://schemas.microsoft.com/office/drawing/2014/main" id="{C0862C60-5794-7DCC-604C-7083733633C7}"/>
                  </a:ext>
                </a:extLst>
              </p:cNvPr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6" name="Google Shape;4501;p59">
                <a:extLst>
                  <a:ext uri="{FF2B5EF4-FFF2-40B4-BE49-F238E27FC236}">
                    <a16:creationId xmlns:a16="http://schemas.microsoft.com/office/drawing/2014/main" id="{47B49003-D5C8-0C65-E49E-4D2CFA06DDC3}"/>
                  </a:ext>
                </a:extLst>
              </p:cNvPr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الرفع باللائحة المحدثة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7" name="Google Shape;4502;p59">
                <a:extLst>
                  <a:ext uri="{FF2B5EF4-FFF2-40B4-BE49-F238E27FC236}">
                    <a16:creationId xmlns:a16="http://schemas.microsoft.com/office/drawing/2014/main" id="{C074A031-AF2B-0D74-57E1-306B522EEB9B}"/>
                  </a:ext>
                </a:extLst>
              </p:cNvPr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5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ملاحظات المركز</a:t>
                </a:r>
                <a:endParaRPr sz="25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8" name="Google Shape;4503;p59">
                <a:extLst>
                  <a:ext uri="{FF2B5EF4-FFF2-40B4-BE49-F238E27FC236}">
                    <a16:creationId xmlns:a16="http://schemas.microsoft.com/office/drawing/2014/main" id="{A0B135BD-9585-5C9D-A60F-95B744E7A1E0}"/>
                  </a:ext>
                </a:extLst>
              </p:cNvPr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3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معالجة الملاحظات وإعادتها</a:t>
                </a:r>
                <a:endParaRPr sz="23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9" name="Google Shape;4504;p59">
                <a:extLst>
                  <a:ext uri="{FF2B5EF4-FFF2-40B4-BE49-F238E27FC236}">
                    <a16:creationId xmlns:a16="http://schemas.microsoft.com/office/drawing/2014/main" id="{AD15E366-19E9-5534-1929-91779A9338D6}"/>
                  </a:ext>
                </a:extLst>
              </p:cNvPr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الاعتماد النهائي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51" name="Google Shape;4499;p59">
                <a:extLst>
                  <a:ext uri="{FF2B5EF4-FFF2-40B4-BE49-F238E27FC236}">
                    <a16:creationId xmlns:a16="http://schemas.microsoft.com/office/drawing/2014/main" id="{3358B794-B3D1-C686-C461-BFCD65790B80}"/>
                  </a:ext>
                </a:extLst>
              </p:cNvPr>
              <p:cNvSpPr/>
              <p:nvPr/>
            </p:nvSpPr>
            <p:spPr>
              <a:xfrm>
                <a:off x="4784608" y="3357551"/>
                <a:ext cx="441300" cy="136500"/>
              </a:xfrm>
              <a:prstGeom prst="flowChartAlternateProcess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اعتماد الأعضاء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2" name="Google Shape;4499;p59">
                <a:extLst>
                  <a:ext uri="{FF2B5EF4-FFF2-40B4-BE49-F238E27FC236}">
                    <a16:creationId xmlns:a16="http://schemas.microsoft.com/office/drawing/2014/main" id="{BB14B0E1-DA41-61E2-242C-8B3F19CE9FF3}"/>
                  </a:ext>
                </a:extLst>
              </p:cNvPr>
              <p:cNvSpPr/>
              <p:nvPr/>
            </p:nvSpPr>
            <p:spPr>
              <a:xfrm>
                <a:off x="4311033" y="3357551"/>
                <a:ext cx="441300" cy="136500"/>
              </a:xfrm>
              <a:prstGeom prst="flowChartAlternateProcess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اعتماد المدير التنفيذي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3" name="Google Shape;4499;p59">
                <a:extLst>
                  <a:ext uri="{FF2B5EF4-FFF2-40B4-BE49-F238E27FC236}">
                    <a16:creationId xmlns:a16="http://schemas.microsoft.com/office/drawing/2014/main" id="{F8C324B2-723E-8463-E061-2F1B26A60823}"/>
                  </a:ext>
                </a:extLst>
              </p:cNvPr>
              <p:cNvSpPr/>
              <p:nvPr/>
            </p:nvSpPr>
            <p:spPr>
              <a:xfrm>
                <a:off x="3823259" y="3357551"/>
                <a:ext cx="441300" cy="136500"/>
              </a:xfrm>
              <a:prstGeom prst="flowChartAlternateProcess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السجل التجاري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4" name="Google Shape;4499;p59">
                <a:extLst>
                  <a:ext uri="{FF2B5EF4-FFF2-40B4-BE49-F238E27FC236}">
                    <a16:creationId xmlns:a16="http://schemas.microsoft.com/office/drawing/2014/main" id="{A2D20FD7-829C-BD82-7AF4-3D21B8E3F353}"/>
                  </a:ext>
                </a:extLst>
              </p:cNvPr>
              <p:cNvSpPr/>
              <p:nvPr/>
            </p:nvSpPr>
            <p:spPr>
              <a:xfrm>
                <a:off x="3347096" y="3357250"/>
                <a:ext cx="441300" cy="136500"/>
              </a:xfrm>
              <a:prstGeom prst="flowChartAlternateProcess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رقم 700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89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078F-AFF1-46B2-0D4A-9EA6DF1C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2025695-989A-AAFC-4312-B2735BC85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-128926"/>
            <a:ext cx="10607568" cy="11734095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23D90D3F-4FCB-8B10-DA14-2E6947C4E21A}"/>
              </a:ext>
            </a:extLst>
          </p:cNvPr>
          <p:cNvSpPr txBox="1"/>
          <p:nvPr/>
        </p:nvSpPr>
        <p:spPr>
          <a:xfrm>
            <a:off x="3887375" y="578181"/>
            <a:ext cx="7423070" cy="920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5400" b="1" spc="74" dirty="0">
                <a:solidFill>
                  <a:srgbClr val="048207"/>
                </a:solidFill>
                <a:latin typeface="AbdoMaster-DemiBold" panose="02000500030000020004" pitchFamily="50" charset="-78"/>
                <a:cs typeface="AbdoMaster-DemiBold" panose="02000500030000020004" pitchFamily="50" charset="-78"/>
              </a:rPr>
              <a:t>الأعمال التنظيمية</a:t>
            </a:r>
            <a:endParaRPr lang="en-US" sz="5400" b="1" spc="74" dirty="0">
              <a:solidFill>
                <a:srgbClr val="048207"/>
              </a:solidFill>
              <a:latin typeface="AbdoMaster-DemiBold" panose="02000500030000020004" pitchFamily="50" charset="-78"/>
              <a:cs typeface="AbdoMaster-DemiBold" panose="02000500030000020004" pitchFamily="50" charset="-78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F4E2411-33DE-D325-A859-05F1F99C1315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82975D0D-4533-A122-2C24-BF770D0F7A7D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96B9E679-6236-6731-2023-BE90D865295B}"/>
              </a:ext>
            </a:extLst>
          </p:cNvPr>
          <p:cNvSpPr/>
          <p:nvPr/>
        </p:nvSpPr>
        <p:spPr>
          <a:xfrm rot="-5400000">
            <a:off x="13563600" y="516255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E7C77E33-7A6A-3452-C62B-6A5D64680986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7B692916-73F8-A86A-CAFC-02DB887D3EA5}"/>
              </a:ext>
            </a:extLst>
          </p:cNvPr>
          <p:cNvSpPr/>
          <p:nvPr/>
        </p:nvSpPr>
        <p:spPr>
          <a:xfrm rot="10800000">
            <a:off x="1930527" y="8900154"/>
            <a:ext cx="12680690" cy="190499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DA605A42-09D1-8758-536D-4ABC16C95CAD}"/>
              </a:ext>
            </a:extLst>
          </p:cNvPr>
          <p:cNvSpPr/>
          <p:nvPr/>
        </p:nvSpPr>
        <p:spPr>
          <a:xfrm rot="10800000">
            <a:off x="3474962" y="1377076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34" name="Google Shape;6388;p64">
            <a:extLst>
              <a:ext uri="{FF2B5EF4-FFF2-40B4-BE49-F238E27FC236}">
                <a16:creationId xmlns:a16="http://schemas.microsoft.com/office/drawing/2014/main" id="{FC696D24-95DA-7CBB-7ABD-AADADE3834C2}"/>
              </a:ext>
            </a:extLst>
          </p:cNvPr>
          <p:cNvGrpSpPr/>
          <p:nvPr/>
        </p:nvGrpSpPr>
        <p:grpSpPr>
          <a:xfrm>
            <a:off x="3646659" y="627085"/>
            <a:ext cx="936304" cy="893353"/>
            <a:chOff x="946175" y="3619500"/>
            <a:chExt cx="296975" cy="293825"/>
          </a:xfrm>
        </p:grpSpPr>
        <p:sp>
          <p:nvSpPr>
            <p:cNvPr id="35" name="Google Shape;6389;p64">
              <a:extLst>
                <a:ext uri="{FF2B5EF4-FFF2-40B4-BE49-F238E27FC236}">
                  <a16:creationId xmlns:a16="http://schemas.microsoft.com/office/drawing/2014/main" id="{EFAD81A5-5CC1-1492-56FB-B796D1229D85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90;p64">
              <a:extLst>
                <a:ext uri="{FF2B5EF4-FFF2-40B4-BE49-F238E27FC236}">
                  <a16:creationId xmlns:a16="http://schemas.microsoft.com/office/drawing/2014/main" id="{E2001685-4976-2AAC-3B8E-5C59EE2F53B5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91;p64">
              <a:extLst>
                <a:ext uri="{FF2B5EF4-FFF2-40B4-BE49-F238E27FC236}">
                  <a16:creationId xmlns:a16="http://schemas.microsoft.com/office/drawing/2014/main" id="{20589642-FD6D-C2E9-13A2-DDE11E4518F3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92;p64">
              <a:extLst>
                <a:ext uri="{FF2B5EF4-FFF2-40B4-BE49-F238E27FC236}">
                  <a16:creationId xmlns:a16="http://schemas.microsoft.com/office/drawing/2014/main" id="{313AE57C-248C-A5C8-DDA5-CB9F4866A011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93;p64">
              <a:extLst>
                <a:ext uri="{FF2B5EF4-FFF2-40B4-BE49-F238E27FC236}">
                  <a16:creationId xmlns:a16="http://schemas.microsoft.com/office/drawing/2014/main" id="{B390F327-0828-BDDA-EA0D-19AD9B63B7A1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4;p64">
              <a:extLst>
                <a:ext uri="{FF2B5EF4-FFF2-40B4-BE49-F238E27FC236}">
                  <a16:creationId xmlns:a16="http://schemas.microsoft.com/office/drawing/2014/main" id="{04B70470-03E6-17BF-2E94-252C96796893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469;p59">
            <a:extLst>
              <a:ext uri="{FF2B5EF4-FFF2-40B4-BE49-F238E27FC236}">
                <a16:creationId xmlns:a16="http://schemas.microsoft.com/office/drawing/2014/main" id="{B670FEA6-FF09-8EAB-0A06-5958B1D2C544}"/>
              </a:ext>
            </a:extLst>
          </p:cNvPr>
          <p:cNvGrpSpPr/>
          <p:nvPr/>
        </p:nvGrpSpPr>
        <p:grpSpPr>
          <a:xfrm>
            <a:off x="297222" y="2141906"/>
            <a:ext cx="14327232" cy="7892715"/>
            <a:chOff x="3358415" y="3357551"/>
            <a:chExt cx="2363245" cy="1028446"/>
          </a:xfrm>
          <a:solidFill>
            <a:srgbClr val="FAF0F0"/>
          </a:solidFill>
        </p:grpSpPr>
        <p:sp>
          <p:nvSpPr>
            <p:cNvPr id="50" name="Google Shape;4476;p59">
              <a:extLst>
                <a:ext uri="{FF2B5EF4-FFF2-40B4-BE49-F238E27FC236}">
                  <a16:creationId xmlns:a16="http://schemas.microsoft.com/office/drawing/2014/main" id="{FB07734C-C02B-8154-6C9D-0C0A70705290}"/>
                </a:ext>
              </a:extLst>
            </p:cNvPr>
            <p:cNvSpPr/>
            <p:nvPr/>
          </p:nvSpPr>
          <p:spPr>
            <a:xfrm>
              <a:off x="3358415" y="4249497"/>
              <a:ext cx="441300" cy="136500"/>
            </a:xfrm>
            <a:prstGeom prst="flowChartAlternateProcess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477;p59">
              <a:extLst>
                <a:ext uri="{FF2B5EF4-FFF2-40B4-BE49-F238E27FC236}">
                  <a16:creationId xmlns:a16="http://schemas.microsoft.com/office/drawing/2014/main" id="{C809446C-182E-C5E5-BAC0-50E844E8BE8F}"/>
                </a:ext>
              </a:extLst>
            </p:cNvPr>
            <p:cNvGrpSpPr/>
            <p:nvPr/>
          </p:nvGrpSpPr>
          <p:grpSpPr>
            <a:xfrm>
              <a:off x="3362545" y="3533271"/>
              <a:ext cx="919720" cy="852726"/>
              <a:chOff x="3362545" y="3533271"/>
              <a:chExt cx="919720" cy="852726"/>
            </a:xfrm>
            <a:grpFill/>
          </p:grpSpPr>
          <p:sp>
            <p:nvSpPr>
              <p:cNvPr id="33" name="Google Shape;4479;p59">
                <a:extLst>
                  <a:ext uri="{FF2B5EF4-FFF2-40B4-BE49-F238E27FC236}">
                    <a16:creationId xmlns:a16="http://schemas.microsoft.com/office/drawing/2014/main" id="{CC950E6C-AA78-88C9-63DD-0F45DAE5F16F}"/>
                  </a:ext>
                </a:extLst>
              </p:cNvPr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1" name="Google Shape;4480;p59">
                <a:extLst>
                  <a:ext uri="{FF2B5EF4-FFF2-40B4-BE49-F238E27FC236}">
                    <a16:creationId xmlns:a16="http://schemas.microsoft.com/office/drawing/2014/main" id="{15F100DC-3917-B8B6-F05A-71AFABBF1349}"/>
                  </a:ext>
                </a:extLst>
              </p:cNvPr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بمسمى مدير السجل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2" name="Google Shape;4481;p59">
                <a:extLst>
                  <a:ext uri="{FF2B5EF4-FFF2-40B4-BE49-F238E27FC236}">
                    <a16:creationId xmlns:a16="http://schemas.microsoft.com/office/drawing/2014/main" id="{39C63B6A-D3E4-D978-6AA2-739D2449DD84}"/>
                  </a:ext>
                </a:extLst>
              </p:cNvPr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4" name="Google Shape;4483;p59">
                <a:extLst>
                  <a:ext uri="{FF2B5EF4-FFF2-40B4-BE49-F238E27FC236}">
                    <a16:creationId xmlns:a16="http://schemas.microsoft.com/office/drawing/2014/main" id="{96511677-11E5-B52D-65EF-C48A05B4E399}"/>
                  </a:ext>
                </a:extLst>
              </p:cNvPr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479;p59">
                <a:extLst>
                  <a:ext uri="{FF2B5EF4-FFF2-40B4-BE49-F238E27FC236}">
                    <a16:creationId xmlns:a16="http://schemas.microsoft.com/office/drawing/2014/main" id="{A0A3B14C-516B-B492-7454-576406DB5333}"/>
                  </a:ext>
                </a:extLst>
              </p:cNvPr>
              <p:cNvSpPr/>
              <p:nvPr/>
            </p:nvSpPr>
            <p:spPr>
              <a:xfrm>
                <a:off x="3362545" y="353327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5" name="Google Shape;4480;p59">
                <a:extLst>
                  <a:ext uri="{FF2B5EF4-FFF2-40B4-BE49-F238E27FC236}">
                    <a16:creationId xmlns:a16="http://schemas.microsoft.com/office/drawing/2014/main" id="{F3B7A2D8-0B35-AE4B-A32E-EA4172D85209}"/>
                  </a:ext>
                </a:extLst>
              </p:cNvPr>
              <p:cNvSpPr/>
              <p:nvPr/>
            </p:nvSpPr>
            <p:spPr>
              <a:xfrm>
                <a:off x="3362545" y="3710915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بالمتطلبات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5" name="Google Shape;4481;p59">
                <a:extLst>
                  <a:ext uri="{FF2B5EF4-FFF2-40B4-BE49-F238E27FC236}">
                    <a16:creationId xmlns:a16="http://schemas.microsoft.com/office/drawing/2014/main" id="{B72E6D36-6A52-6D59-20B0-59DBC54C530E}"/>
                  </a:ext>
                </a:extLst>
              </p:cNvPr>
              <p:cNvSpPr/>
              <p:nvPr/>
            </p:nvSpPr>
            <p:spPr>
              <a:xfrm>
                <a:off x="3362545" y="3888560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6" name="Google Shape;4481;p59">
                <a:extLst>
                  <a:ext uri="{FF2B5EF4-FFF2-40B4-BE49-F238E27FC236}">
                    <a16:creationId xmlns:a16="http://schemas.microsoft.com/office/drawing/2014/main" id="{1897404E-BCA6-59AC-C96C-1EAAC8063304}"/>
                  </a:ext>
                </a:extLst>
              </p:cNvPr>
              <p:cNvSpPr/>
              <p:nvPr/>
            </p:nvSpPr>
            <p:spPr>
              <a:xfrm>
                <a:off x="3840965" y="40788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7" name="Google Shape;4481;p59">
                <a:extLst>
                  <a:ext uri="{FF2B5EF4-FFF2-40B4-BE49-F238E27FC236}">
                    <a16:creationId xmlns:a16="http://schemas.microsoft.com/office/drawing/2014/main" id="{C17424D0-6166-41D2-29B1-FF578D97D0E8}"/>
                  </a:ext>
                </a:extLst>
              </p:cNvPr>
              <p:cNvSpPr/>
              <p:nvPr/>
            </p:nvSpPr>
            <p:spPr>
              <a:xfrm>
                <a:off x="3364609" y="4073160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0" name="Google Shape;4484;p59">
              <a:extLst>
                <a:ext uri="{FF2B5EF4-FFF2-40B4-BE49-F238E27FC236}">
                  <a16:creationId xmlns:a16="http://schemas.microsoft.com/office/drawing/2014/main" id="{4AAD9C1D-898E-2DFB-CFFB-4A3276C26622}"/>
                </a:ext>
              </a:extLst>
            </p:cNvPr>
            <p:cNvGrpSpPr/>
            <p:nvPr/>
          </p:nvGrpSpPr>
          <p:grpSpPr>
            <a:xfrm>
              <a:off x="4319387" y="3538947"/>
              <a:ext cx="441300" cy="847050"/>
              <a:chOff x="4319387" y="3538947"/>
              <a:chExt cx="441300" cy="847050"/>
            </a:xfrm>
            <a:grpFill/>
          </p:grpSpPr>
          <p:sp>
            <p:nvSpPr>
              <p:cNvPr id="27" name="Google Shape;4486;p59">
                <a:extLst>
                  <a:ext uri="{FF2B5EF4-FFF2-40B4-BE49-F238E27FC236}">
                    <a16:creationId xmlns:a16="http://schemas.microsoft.com/office/drawing/2014/main" id="{BDEC303D-E71C-F063-C86F-13EB009A2ABD}"/>
                  </a:ext>
                </a:extLst>
              </p:cNvPr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8" name="Google Shape;4487;p59">
                <a:extLst>
                  <a:ext uri="{FF2B5EF4-FFF2-40B4-BE49-F238E27FC236}">
                    <a16:creationId xmlns:a16="http://schemas.microsoft.com/office/drawing/2014/main" id="{70C0ACC5-619C-3003-C367-BF9CDA6EA5C2}"/>
                  </a:ext>
                </a:extLst>
              </p:cNvPr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الطلبات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9" name="Google Shape;4488;p59">
                <a:extLst>
                  <a:ext uri="{FF2B5EF4-FFF2-40B4-BE49-F238E27FC236}">
                    <a16:creationId xmlns:a16="http://schemas.microsoft.com/office/drawing/2014/main" id="{709D3551-51DF-8459-C903-A254643C120D}"/>
                  </a:ext>
                </a:extLst>
              </p:cNvPr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0" name="Google Shape;4489;p59">
                <a:extLst>
                  <a:ext uri="{FF2B5EF4-FFF2-40B4-BE49-F238E27FC236}">
                    <a16:creationId xmlns:a16="http://schemas.microsoft.com/office/drawing/2014/main" id="{D3E82547-9524-639E-D8D3-03B846F11781}"/>
                  </a:ext>
                </a:extLst>
              </p:cNvPr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معالجة الملاحظات وإعادتها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1" name="Google Shape;4490;p59">
                <a:extLst>
                  <a:ext uri="{FF2B5EF4-FFF2-40B4-BE49-F238E27FC236}">
                    <a16:creationId xmlns:a16="http://schemas.microsoft.com/office/drawing/2014/main" id="{5AB6099E-9079-DC24-480B-B407880D02CE}"/>
                  </a:ext>
                </a:extLst>
              </p:cNvPr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اعتماد المركز للمدير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1" name="Google Shape;4491;p59">
              <a:extLst>
                <a:ext uri="{FF2B5EF4-FFF2-40B4-BE49-F238E27FC236}">
                  <a16:creationId xmlns:a16="http://schemas.microsoft.com/office/drawing/2014/main" id="{EC1252BF-3F97-9716-DF30-746EA56E2480}"/>
                </a:ext>
              </a:extLst>
            </p:cNvPr>
            <p:cNvGrpSpPr/>
            <p:nvPr/>
          </p:nvGrpSpPr>
          <p:grpSpPr>
            <a:xfrm>
              <a:off x="4799873" y="3538947"/>
              <a:ext cx="441300" cy="847050"/>
              <a:chOff x="4799873" y="3538947"/>
              <a:chExt cx="441300" cy="847050"/>
            </a:xfrm>
            <a:grpFill/>
          </p:grpSpPr>
          <p:sp>
            <p:nvSpPr>
              <p:cNvPr id="21" name="Google Shape;4493;p59">
                <a:extLst>
                  <a:ext uri="{FF2B5EF4-FFF2-40B4-BE49-F238E27FC236}">
                    <a16:creationId xmlns:a16="http://schemas.microsoft.com/office/drawing/2014/main" id="{198236B1-D120-E16F-A841-4485E3C7BE3B}"/>
                  </a:ext>
                </a:extLst>
              </p:cNvPr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النموذج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2" name="Google Shape;4494;p59">
                <a:extLst>
                  <a:ext uri="{FF2B5EF4-FFF2-40B4-BE49-F238E27FC236}">
                    <a16:creationId xmlns:a16="http://schemas.microsoft.com/office/drawing/2014/main" id="{648875B8-6983-D054-7A39-4E6AF38AC791}"/>
                  </a:ext>
                </a:extLst>
              </p:cNvPr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البيانات الكاملة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3" name="Google Shape;4495;p59">
                <a:extLst>
                  <a:ext uri="{FF2B5EF4-FFF2-40B4-BE49-F238E27FC236}">
                    <a16:creationId xmlns:a16="http://schemas.microsoft.com/office/drawing/2014/main" id="{C9B0A9FC-A00D-5AAC-A883-70D75CF4EE1F}"/>
                  </a:ext>
                </a:extLst>
              </p:cNvPr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تتمة كشف المسح الأمني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4" name="Google Shape;4496;p59">
                <a:extLst>
                  <a:ext uri="{FF2B5EF4-FFF2-40B4-BE49-F238E27FC236}">
                    <a16:creationId xmlns:a16="http://schemas.microsoft.com/office/drawing/2014/main" id="{8AF4A0A6-9076-DC8E-F377-EC2731035344}"/>
                  </a:ext>
                </a:extLst>
              </p:cNvPr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على موقع المركز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5" name="Google Shape;4497;p59">
                <a:extLst>
                  <a:ext uri="{FF2B5EF4-FFF2-40B4-BE49-F238E27FC236}">
                    <a16:creationId xmlns:a16="http://schemas.microsoft.com/office/drawing/2014/main" id="{00497B57-AC9D-DF91-CFE5-CBF68A1F148A}"/>
                  </a:ext>
                </a:extLst>
              </p:cNvPr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رفع تذكرة سؤال عن الاعتماد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2" name="Google Shape;4498;p59">
              <a:extLst>
                <a:ext uri="{FF2B5EF4-FFF2-40B4-BE49-F238E27FC236}">
                  <a16:creationId xmlns:a16="http://schemas.microsoft.com/office/drawing/2014/main" id="{870C69E1-DE6C-DCC1-E120-AFAB8D100AFE}"/>
                </a:ext>
              </a:extLst>
            </p:cNvPr>
            <p:cNvGrpSpPr/>
            <p:nvPr/>
          </p:nvGrpSpPr>
          <p:grpSpPr>
            <a:xfrm>
              <a:off x="4311033" y="3357551"/>
              <a:ext cx="1410627" cy="1028446"/>
              <a:chOff x="4311033" y="3357551"/>
              <a:chExt cx="1410627" cy="1028446"/>
            </a:xfrm>
            <a:grpFill/>
          </p:grpSpPr>
          <p:sp>
            <p:nvSpPr>
              <p:cNvPr id="15" name="Google Shape;4500;p59">
                <a:extLst>
                  <a:ext uri="{FF2B5EF4-FFF2-40B4-BE49-F238E27FC236}">
                    <a16:creationId xmlns:a16="http://schemas.microsoft.com/office/drawing/2014/main" id="{80931587-8898-547B-8B6A-E669D40886BC}"/>
                  </a:ext>
                </a:extLst>
              </p:cNvPr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6" name="Google Shape;4501;p59">
                <a:extLst>
                  <a:ext uri="{FF2B5EF4-FFF2-40B4-BE49-F238E27FC236}">
                    <a16:creationId xmlns:a16="http://schemas.microsoft.com/office/drawing/2014/main" id="{93393156-5E2D-D99D-22E5-B7677CC4501E}"/>
                  </a:ext>
                </a:extLst>
              </p:cNvPr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الرفع باللائحة المحدثة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7" name="Google Shape;4502;p59">
                <a:extLst>
                  <a:ext uri="{FF2B5EF4-FFF2-40B4-BE49-F238E27FC236}">
                    <a16:creationId xmlns:a16="http://schemas.microsoft.com/office/drawing/2014/main" id="{A00EC218-41F7-AE59-AD97-773C0F97ECFE}"/>
                  </a:ext>
                </a:extLst>
              </p:cNvPr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5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ملاحظات المركز</a:t>
                </a:r>
                <a:endParaRPr sz="25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8" name="Google Shape;4503;p59">
                <a:extLst>
                  <a:ext uri="{FF2B5EF4-FFF2-40B4-BE49-F238E27FC236}">
                    <a16:creationId xmlns:a16="http://schemas.microsoft.com/office/drawing/2014/main" id="{EB3F5066-F467-E5BE-D562-B543F5F97309}"/>
                  </a:ext>
                </a:extLst>
              </p:cNvPr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3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معالجة الملاحظات وإعادتها</a:t>
                </a:r>
                <a:endParaRPr sz="23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9" name="Google Shape;4504;p59">
                <a:extLst>
                  <a:ext uri="{FF2B5EF4-FFF2-40B4-BE49-F238E27FC236}">
                    <a16:creationId xmlns:a16="http://schemas.microsoft.com/office/drawing/2014/main" id="{38E2B1C4-D10F-2BA1-3A14-B1B633FFEE97}"/>
                  </a:ext>
                </a:extLst>
              </p:cNvPr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الاعتماد النهائي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52" name="Google Shape;4499;p59">
                <a:extLst>
                  <a:ext uri="{FF2B5EF4-FFF2-40B4-BE49-F238E27FC236}">
                    <a16:creationId xmlns:a16="http://schemas.microsoft.com/office/drawing/2014/main" id="{D19FDC93-7116-9B09-E5E5-C4E2BA27FDD1}"/>
                  </a:ext>
                </a:extLst>
              </p:cNvPr>
              <p:cNvSpPr/>
              <p:nvPr/>
            </p:nvSpPr>
            <p:spPr>
              <a:xfrm>
                <a:off x="4311033" y="3357551"/>
                <a:ext cx="441300" cy="136500"/>
              </a:xfrm>
              <a:prstGeom prst="flowChartAlternateProcess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منصة إفصاح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7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95EB6-17E7-DE13-7A0F-08367A8F8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62A8ED-E48B-AB36-2B3C-8933437A1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-128926"/>
            <a:ext cx="10607568" cy="11734095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00194EE6-9193-77AA-229D-6EB16D7A3379}"/>
              </a:ext>
            </a:extLst>
          </p:cNvPr>
          <p:cNvSpPr txBox="1"/>
          <p:nvPr/>
        </p:nvSpPr>
        <p:spPr>
          <a:xfrm>
            <a:off x="3887374" y="578181"/>
            <a:ext cx="7824115" cy="891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5400" b="1" spc="74" dirty="0">
                <a:solidFill>
                  <a:srgbClr val="6B633D"/>
                </a:solidFill>
                <a:latin typeface="AbdoMaster-DemiBold" panose="02000500030000020004" pitchFamily="50" charset="-78"/>
                <a:cs typeface="AbdoMaster-DemiBold" panose="02000500030000020004" pitchFamily="50" charset="-78"/>
              </a:rPr>
              <a:t>الأعمال الإدارية والمالية</a:t>
            </a:r>
            <a:endParaRPr lang="en-US" sz="5400" b="1" spc="74" dirty="0">
              <a:solidFill>
                <a:srgbClr val="6B633D"/>
              </a:solidFill>
              <a:latin typeface="AbdoMaster-DemiBold" panose="02000500030000020004" pitchFamily="50" charset="-78"/>
              <a:cs typeface="AbdoMaster-DemiBold" panose="02000500030000020004" pitchFamily="50" charset="-78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A5C1E795-FBD2-4D2C-A4AC-90A8DEDD21FB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3E98DDB4-25AD-4712-8B73-FA2986C50C64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BCB3DF73-FE2D-F69F-C764-305A49D5CB0F}"/>
              </a:ext>
            </a:extLst>
          </p:cNvPr>
          <p:cNvSpPr/>
          <p:nvPr/>
        </p:nvSpPr>
        <p:spPr>
          <a:xfrm rot="-5400000">
            <a:off x="13628914" y="462915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23BBBED9-6F6D-8260-6ABE-A89CD8F2E636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38EBFAA8-C32E-1DDE-D3E2-08A6ED33B082}"/>
              </a:ext>
            </a:extLst>
          </p:cNvPr>
          <p:cNvSpPr/>
          <p:nvPr/>
        </p:nvSpPr>
        <p:spPr>
          <a:xfrm rot="10800000">
            <a:off x="1930527" y="8900154"/>
            <a:ext cx="12680690" cy="190499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D65D12AB-593B-7932-94F1-E4DCBC53D2CC}"/>
              </a:ext>
            </a:extLst>
          </p:cNvPr>
          <p:cNvSpPr/>
          <p:nvPr/>
        </p:nvSpPr>
        <p:spPr>
          <a:xfrm rot="10800000">
            <a:off x="3474962" y="1377076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34" name="Google Shape;6388;p64">
            <a:extLst>
              <a:ext uri="{FF2B5EF4-FFF2-40B4-BE49-F238E27FC236}">
                <a16:creationId xmlns:a16="http://schemas.microsoft.com/office/drawing/2014/main" id="{E3F3D986-3B36-9769-D540-215792791932}"/>
              </a:ext>
            </a:extLst>
          </p:cNvPr>
          <p:cNvGrpSpPr/>
          <p:nvPr/>
        </p:nvGrpSpPr>
        <p:grpSpPr>
          <a:xfrm>
            <a:off x="3159704" y="529557"/>
            <a:ext cx="936304" cy="893353"/>
            <a:chOff x="946175" y="3619500"/>
            <a:chExt cx="296975" cy="293825"/>
          </a:xfrm>
        </p:grpSpPr>
        <p:sp>
          <p:nvSpPr>
            <p:cNvPr id="35" name="Google Shape;6389;p64">
              <a:extLst>
                <a:ext uri="{FF2B5EF4-FFF2-40B4-BE49-F238E27FC236}">
                  <a16:creationId xmlns:a16="http://schemas.microsoft.com/office/drawing/2014/main" id="{5A22C648-9BCC-3617-DF3B-483526D95A64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6390;p64">
              <a:extLst>
                <a:ext uri="{FF2B5EF4-FFF2-40B4-BE49-F238E27FC236}">
                  <a16:creationId xmlns:a16="http://schemas.microsoft.com/office/drawing/2014/main" id="{1A1D637E-C8EE-C94D-7D35-4475780308F8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91;p64">
              <a:extLst>
                <a:ext uri="{FF2B5EF4-FFF2-40B4-BE49-F238E27FC236}">
                  <a16:creationId xmlns:a16="http://schemas.microsoft.com/office/drawing/2014/main" id="{B31AA9ED-6078-498C-8C86-B194FA0A4FB5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92;p64">
              <a:extLst>
                <a:ext uri="{FF2B5EF4-FFF2-40B4-BE49-F238E27FC236}">
                  <a16:creationId xmlns:a16="http://schemas.microsoft.com/office/drawing/2014/main" id="{8764AFEB-51B4-A71B-5ABF-2BE762BBABCE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93;p64">
              <a:extLst>
                <a:ext uri="{FF2B5EF4-FFF2-40B4-BE49-F238E27FC236}">
                  <a16:creationId xmlns:a16="http://schemas.microsoft.com/office/drawing/2014/main" id="{05E8DA17-CD39-8F32-0820-4183DF705220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4;p64">
              <a:extLst>
                <a:ext uri="{FF2B5EF4-FFF2-40B4-BE49-F238E27FC236}">
                  <a16:creationId xmlns:a16="http://schemas.microsoft.com/office/drawing/2014/main" id="{E86E432A-073A-40C8-BC71-CC9CB0B74CAD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469;p59">
            <a:extLst>
              <a:ext uri="{FF2B5EF4-FFF2-40B4-BE49-F238E27FC236}">
                <a16:creationId xmlns:a16="http://schemas.microsoft.com/office/drawing/2014/main" id="{4C63A961-9DA1-B443-B8DF-6730B4E9A12B}"/>
              </a:ext>
            </a:extLst>
          </p:cNvPr>
          <p:cNvGrpSpPr/>
          <p:nvPr/>
        </p:nvGrpSpPr>
        <p:grpSpPr>
          <a:xfrm>
            <a:off x="228601" y="2139596"/>
            <a:ext cx="14395854" cy="7895025"/>
            <a:chOff x="3347096" y="3357250"/>
            <a:chExt cx="2374564" cy="1028747"/>
          </a:xfrm>
          <a:solidFill>
            <a:srgbClr val="FAF0F0"/>
          </a:solidFill>
        </p:grpSpPr>
        <p:grpSp>
          <p:nvGrpSpPr>
            <p:cNvPr id="9" name="Google Shape;4477;p59">
              <a:extLst>
                <a:ext uri="{FF2B5EF4-FFF2-40B4-BE49-F238E27FC236}">
                  <a16:creationId xmlns:a16="http://schemas.microsoft.com/office/drawing/2014/main" id="{EA3D7D73-367D-096B-F11A-1A48FFDD735A}"/>
                </a:ext>
              </a:extLst>
            </p:cNvPr>
            <p:cNvGrpSpPr/>
            <p:nvPr/>
          </p:nvGrpSpPr>
          <p:grpSpPr>
            <a:xfrm>
              <a:off x="3362545" y="3533271"/>
              <a:ext cx="919720" cy="682065"/>
              <a:chOff x="3362545" y="3533271"/>
              <a:chExt cx="919720" cy="682065"/>
            </a:xfrm>
            <a:grpFill/>
          </p:grpSpPr>
          <p:sp>
            <p:nvSpPr>
              <p:cNvPr id="33" name="Google Shape;4479;p59">
                <a:extLst>
                  <a:ext uri="{FF2B5EF4-FFF2-40B4-BE49-F238E27FC236}">
                    <a16:creationId xmlns:a16="http://schemas.microsoft.com/office/drawing/2014/main" id="{A77DEF38-C078-C2AB-C908-F1D62622BF66}"/>
                  </a:ext>
                </a:extLst>
              </p:cNvPr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1" name="Google Shape;4480;p59">
                <a:extLst>
                  <a:ext uri="{FF2B5EF4-FFF2-40B4-BE49-F238E27FC236}">
                    <a16:creationId xmlns:a16="http://schemas.microsoft.com/office/drawing/2014/main" id="{6DC8B3EC-8201-47E8-3940-6BB4BF7A22F4}"/>
                  </a:ext>
                </a:extLst>
              </p:cNvPr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بمسمى مدير السجل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2" name="Google Shape;4481;p59">
                <a:extLst>
                  <a:ext uri="{FF2B5EF4-FFF2-40B4-BE49-F238E27FC236}">
                    <a16:creationId xmlns:a16="http://schemas.microsoft.com/office/drawing/2014/main" id="{1F9B6FBF-61AC-CEDB-D81B-8FF7F5586451}"/>
                  </a:ext>
                </a:extLst>
              </p:cNvPr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2" name="Google Shape;4479;p59">
                <a:extLst>
                  <a:ext uri="{FF2B5EF4-FFF2-40B4-BE49-F238E27FC236}">
                    <a16:creationId xmlns:a16="http://schemas.microsoft.com/office/drawing/2014/main" id="{5FA43D94-6A5F-BA61-01E5-BA5BD071ED5B}"/>
                  </a:ext>
                </a:extLst>
              </p:cNvPr>
              <p:cNvSpPr/>
              <p:nvPr/>
            </p:nvSpPr>
            <p:spPr>
              <a:xfrm>
                <a:off x="3362545" y="3533271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5" name="Google Shape;4480;p59">
                <a:extLst>
                  <a:ext uri="{FF2B5EF4-FFF2-40B4-BE49-F238E27FC236}">
                    <a16:creationId xmlns:a16="http://schemas.microsoft.com/office/drawing/2014/main" id="{40C468D8-737D-745E-A2C8-110FD065B12D}"/>
                  </a:ext>
                </a:extLst>
              </p:cNvPr>
              <p:cNvSpPr/>
              <p:nvPr/>
            </p:nvSpPr>
            <p:spPr>
              <a:xfrm>
                <a:off x="3362545" y="3710915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بالمتطلبات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5" name="Google Shape;4481;p59">
                <a:extLst>
                  <a:ext uri="{FF2B5EF4-FFF2-40B4-BE49-F238E27FC236}">
                    <a16:creationId xmlns:a16="http://schemas.microsoft.com/office/drawing/2014/main" id="{D9D804E0-304A-0FEA-466B-478FCCC0A772}"/>
                  </a:ext>
                </a:extLst>
              </p:cNvPr>
              <p:cNvSpPr/>
              <p:nvPr/>
            </p:nvSpPr>
            <p:spPr>
              <a:xfrm>
                <a:off x="3362545" y="3888560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6" name="Google Shape;4481;p59">
                <a:extLst>
                  <a:ext uri="{FF2B5EF4-FFF2-40B4-BE49-F238E27FC236}">
                    <a16:creationId xmlns:a16="http://schemas.microsoft.com/office/drawing/2014/main" id="{C5320E3F-03D8-CB46-BB0B-6355795CEB9B}"/>
                  </a:ext>
                </a:extLst>
              </p:cNvPr>
              <p:cNvSpPr/>
              <p:nvPr/>
            </p:nvSpPr>
            <p:spPr>
              <a:xfrm>
                <a:off x="3840965" y="407883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7" name="Google Shape;4481;p59">
                <a:extLst>
                  <a:ext uri="{FF2B5EF4-FFF2-40B4-BE49-F238E27FC236}">
                    <a16:creationId xmlns:a16="http://schemas.microsoft.com/office/drawing/2014/main" id="{8F96D97E-DFD6-B5BD-28A2-BAB1215F8DCC}"/>
                  </a:ext>
                </a:extLst>
              </p:cNvPr>
              <p:cNvSpPr/>
              <p:nvPr/>
            </p:nvSpPr>
            <p:spPr>
              <a:xfrm>
                <a:off x="3364609" y="4073160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0" name="Google Shape;4484;p59">
              <a:extLst>
                <a:ext uri="{FF2B5EF4-FFF2-40B4-BE49-F238E27FC236}">
                  <a16:creationId xmlns:a16="http://schemas.microsoft.com/office/drawing/2014/main" id="{4154B87A-07CE-EE5B-2930-85BDC54360C8}"/>
                </a:ext>
              </a:extLst>
            </p:cNvPr>
            <p:cNvGrpSpPr/>
            <p:nvPr/>
          </p:nvGrpSpPr>
          <p:grpSpPr>
            <a:xfrm>
              <a:off x="4319387" y="3538947"/>
              <a:ext cx="441300" cy="847050"/>
              <a:chOff x="4319387" y="3538947"/>
              <a:chExt cx="441300" cy="847050"/>
            </a:xfrm>
            <a:grpFill/>
          </p:grpSpPr>
          <p:sp>
            <p:nvSpPr>
              <p:cNvPr id="27" name="Google Shape;4486;p59">
                <a:extLst>
                  <a:ext uri="{FF2B5EF4-FFF2-40B4-BE49-F238E27FC236}">
                    <a16:creationId xmlns:a16="http://schemas.microsoft.com/office/drawing/2014/main" id="{C208C47C-FA43-8C77-F05E-2086E5C649C0}"/>
                  </a:ext>
                </a:extLst>
              </p:cNvPr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8" name="Google Shape;4487;p59">
                <a:extLst>
                  <a:ext uri="{FF2B5EF4-FFF2-40B4-BE49-F238E27FC236}">
                    <a16:creationId xmlns:a16="http://schemas.microsoft.com/office/drawing/2014/main" id="{02333FE9-27DB-9474-25BB-A0DB468E1580}"/>
                  </a:ext>
                </a:extLst>
              </p:cNvPr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الطلبات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9" name="Google Shape;4488;p59">
                <a:extLst>
                  <a:ext uri="{FF2B5EF4-FFF2-40B4-BE49-F238E27FC236}">
                    <a16:creationId xmlns:a16="http://schemas.microsoft.com/office/drawing/2014/main" id="{C30720AA-74C3-2444-FE81-54D98798D085}"/>
                  </a:ext>
                </a:extLst>
              </p:cNvPr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0" name="Google Shape;4489;p59">
                <a:extLst>
                  <a:ext uri="{FF2B5EF4-FFF2-40B4-BE49-F238E27FC236}">
                    <a16:creationId xmlns:a16="http://schemas.microsoft.com/office/drawing/2014/main" id="{26CA0CB5-6574-2B48-8C2D-CA855BB4F635}"/>
                  </a:ext>
                </a:extLst>
              </p:cNvPr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معالجة الملاحظات وإعادتها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1" name="Google Shape;4490;p59">
                <a:extLst>
                  <a:ext uri="{FF2B5EF4-FFF2-40B4-BE49-F238E27FC236}">
                    <a16:creationId xmlns:a16="http://schemas.microsoft.com/office/drawing/2014/main" id="{78B3DCC4-8B6C-AC01-4492-4772B2A32056}"/>
                  </a:ext>
                </a:extLst>
              </p:cNvPr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اعتماد المركز للمدير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1" name="Google Shape;4491;p59">
              <a:extLst>
                <a:ext uri="{FF2B5EF4-FFF2-40B4-BE49-F238E27FC236}">
                  <a16:creationId xmlns:a16="http://schemas.microsoft.com/office/drawing/2014/main" id="{DADA5859-18AE-2E64-269B-0605E26E0AC6}"/>
                </a:ext>
              </a:extLst>
            </p:cNvPr>
            <p:cNvGrpSpPr/>
            <p:nvPr/>
          </p:nvGrpSpPr>
          <p:grpSpPr>
            <a:xfrm>
              <a:off x="4799873" y="3538947"/>
              <a:ext cx="441300" cy="847050"/>
              <a:chOff x="4799873" y="3538947"/>
              <a:chExt cx="441300" cy="847050"/>
            </a:xfrm>
            <a:grpFill/>
          </p:grpSpPr>
          <p:sp>
            <p:nvSpPr>
              <p:cNvPr id="21" name="Google Shape;4493;p59">
                <a:extLst>
                  <a:ext uri="{FF2B5EF4-FFF2-40B4-BE49-F238E27FC236}">
                    <a16:creationId xmlns:a16="http://schemas.microsoft.com/office/drawing/2014/main" id="{96E4F05F-0BE8-68BA-FA54-6C3BF2A31CC1}"/>
                  </a:ext>
                </a:extLst>
              </p:cNvPr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النموذج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2" name="Google Shape;4494;p59">
                <a:extLst>
                  <a:ext uri="{FF2B5EF4-FFF2-40B4-BE49-F238E27FC236}">
                    <a16:creationId xmlns:a16="http://schemas.microsoft.com/office/drawing/2014/main" id="{D1A34710-53C5-EA3C-48F0-639B53156F20}"/>
                  </a:ext>
                </a:extLst>
              </p:cNvPr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البيانات الكاملة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3" name="Google Shape;4495;p59">
                <a:extLst>
                  <a:ext uri="{FF2B5EF4-FFF2-40B4-BE49-F238E27FC236}">
                    <a16:creationId xmlns:a16="http://schemas.microsoft.com/office/drawing/2014/main" id="{F84D1C65-085B-A744-9DB1-511D85455BF0}"/>
                  </a:ext>
                </a:extLst>
              </p:cNvPr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تتمة كشف المسح الأمني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4" name="Google Shape;4496;p59">
                <a:extLst>
                  <a:ext uri="{FF2B5EF4-FFF2-40B4-BE49-F238E27FC236}">
                    <a16:creationId xmlns:a16="http://schemas.microsoft.com/office/drawing/2014/main" id="{A53F2608-5FBF-CC74-D5BD-D9A2D864D3A5}"/>
                  </a:ext>
                </a:extLst>
              </p:cNvPr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على موقع المركز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5" name="Google Shape;4497;p59">
                <a:extLst>
                  <a:ext uri="{FF2B5EF4-FFF2-40B4-BE49-F238E27FC236}">
                    <a16:creationId xmlns:a16="http://schemas.microsoft.com/office/drawing/2014/main" id="{826408B9-0C8A-E6B0-74E9-C1E5CC6F9517}"/>
                  </a:ext>
                </a:extLst>
              </p:cNvPr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رفع تذكرة سؤال عن الاعتماد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2" name="Google Shape;4498;p59">
              <a:extLst>
                <a:ext uri="{FF2B5EF4-FFF2-40B4-BE49-F238E27FC236}">
                  <a16:creationId xmlns:a16="http://schemas.microsoft.com/office/drawing/2014/main" id="{BF4C405E-2E9C-2344-97FE-984D56DEAF25}"/>
                </a:ext>
              </a:extLst>
            </p:cNvPr>
            <p:cNvGrpSpPr/>
            <p:nvPr/>
          </p:nvGrpSpPr>
          <p:grpSpPr>
            <a:xfrm>
              <a:off x="3347096" y="3357250"/>
              <a:ext cx="2374564" cy="1028747"/>
              <a:chOff x="3347096" y="3357250"/>
              <a:chExt cx="2374564" cy="1028747"/>
            </a:xfrm>
            <a:grpFill/>
          </p:grpSpPr>
          <p:sp>
            <p:nvSpPr>
              <p:cNvPr id="14" name="Google Shape;4499;p59">
                <a:extLst>
                  <a:ext uri="{FF2B5EF4-FFF2-40B4-BE49-F238E27FC236}">
                    <a16:creationId xmlns:a16="http://schemas.microsoft.com/office/drawing/2014/main" id="{CDCEDA24-8D31-E2F7-21BB-C3A05CD9DC69}"/>
                  </a:ext>
                </a:extLst>
              </p:cNvPr>
              <p:cNvSpPr/>
              <p:nvPr/>
            </p:nvSpPr>
            <p:spPr>
              <a:xfrm>
                <a:off x="5280360" y="3361302"/>
                <a:ext cx="441300" cy="136500"/>
              </a:xfrm>
              <a:prstGeom prst="flowChartAlternateProcess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اجتماعات المجلس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15" name="Google Shape;4500;p59">
                <a:extLst>
                  <a:ext uri="{FF2B5EF4-FFF2-40B4-BE49-F238E27FC236}">
                    <a16:creationId xmlns:a16="http://schemas.microsoft.com/office/drawing/2014/main" id="{CC1DE057-F076-2CA6-68DA-754349033572}"/>
                  </a:ext>
                </a:extLst>
              </p:cNvPr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6" name="Google Shape;4501;p59">
                <a:extLst>
                  <a:ext uri="{FF2B5EF4-FFF2-40B4-BE49-F238E27FC236}">
                    <a16:creationId xmlns:a16="http://schemas.microsoft.com/office/drawing/2014/main" id="{029A3096-4EF0-69EF-9166-8569D2A124B0}"/>
                  </a:ext>
                </a:extLst>
              </p:cNvPr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الرفع باللائحة المحدثة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7" name="Google Shape;4502;p59">
                <a:extLst>
                  <a:ext uri="{FF2B5EF4-FFF2-40B4-BE49-F238E27FC236}">
                    <a16:creationId xmlns:a16="http://schemas.microsoft.com/office/drawing/2014/main" id="{5A4EB6B9-734E-7AE6-F847-CA3B25D10C40}"/>
                  </a:ext>
                </a:extLst>
              </p:cNvPr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5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ملاحظات المركز</a:t>
                </a:r>
                <a:endParaRPr sz="25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8" name="Google Shape;4503;p59">
                <a:extLst>
                  <a:ext uri="{FF2B5EF4-FFF2-40B4-BE49-F238E27FC236}">
                    <a16:creationId xmlns:a16="http://schemas.microsoft.com/office/drawing/2014/main" id="{03A6E93F-ED69-A129-1FC5-88952234D761}"/>
                  </a:ext>
                </a:extLst>
              </p:cNvPr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3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معالجة الملاحظات وإعادتها</a:t>
                </a:r>
                <a:endParaRPr sz="23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9" name="Google Shape;4504;p59">
                <a:extLst>
                  <a:ext uri="{FF2B5EF4-FFF2-40B4-BE49-F238E27FC236}">
                    <a16:creationId xmlns:a16="http://schemas.microsoft.com/office/drawing/2014/main" id="{E5E9ADD5-E70E-EEC9-FD1F-20ACE94943AA}"/>
                  </a:ext>
                </a:extLst>
              </p:cNvPr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الاعتماد النهائي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51" name="Google Shape;4499;p59">
                <a:extLst>
                  <a:ext uri="{FF2B5EF4-FFF2-40B4-BE49-F238E27FC236}">
                    <a16:creationId xmlns:a16="http://schemas.microsoft.com/office/drawing/2014/main" id="{F6411E83-3E8E-F4E1-F65C-D206902DDD70}"/>
                  </a:ext>
                </a:extLst>
              </p:cNvPr>
              <p:cNvSpPr/>
              <p:nvPr/>
            </p:nvSpPr>
            <p:spPr>
              <a:xfrm>
                <a:off x="4784608" y="3357551"/>
                <a:ext cx="441300" cy="136500"/>
              </a:xfrm>
              <a:prstGeom prst="flowChartAlternateProcess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المنح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2" name="Google Shape;4499;p59">
                <a:extLst>
                  <a:ext uri="{FF2B5EF4-FFF2-40B4-BE49-F238E27FC236}">
                    <a16:creationId xmlns:a16="http://schemas.microsoft.com/office/drawing/2014/main" id="{667D690C-D27F-4105-2014-DAACC2F6C3E5}"/>
                  </a:ext>
                </a:extLst>
              </p:cNvPr>
              <p:cNvSpPr/>
              <p:nvPr/>
            </p:nvSpPr>
            <p:spPr>
              <a:xfrm>
                <a:off x="4311033" y="3357551"/>
                <a:ext cx="441300" cy="136500"/>
              </a:xfrm>
              <a:prstGeom prst="flowChartAlternateProcess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الإعلامية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3" name="Google Shape;4499;p59">
                <a:extLst>
                  <a:ext uri="{FF2B5EF4-FFF2-40B4-BE49-F238E27FC236}">
                    <a16:creationId xmlns:a16="http://schemas.microsoft.com/office/drawing/2014/main" id="{E317DC4F-F6D5-068D-3BF7-A866A09EBE92}"/>
                  </a:ext>
                </a:extLst>
              </p:cNvPr>
              <p:cNvSpPr/>
              <p:nvPr/>
            </p:nvSpPr>
            <p:spPr>
              <a:xfrm>
                <a:off x="3823259" y="3357551"/>
                <a:ext cx="441300" cy="136500"/>
              </a:xfrm>
              <a:prstGeom prst="flowChartAlternateProcess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قوائم </a:t>
                </a:r>
                <a:r>
                  <a:rPr lang="ar-SA" sz="2800" dirty="0">
                    <a:solidFill>
                      <a:schemeClr val="bg1"/>
                    </a:solidFill>
                    <a:latin typeface=" Abdoullah Ashgar EL-kharef" panose="02000000000000000000" pitchFamily="2" charset="-78"/>
                    <a:cs typeface=" Abdoullah Ashgar EL-kharef" panose="02000000000000000000" pitchFamily="2" charset="-78"/>
                  </a:rPr>
                  <a:t>2022</a:t>
                </a:r>
                <a:endParaRPr sz="2800" dirty="0">
                  <a:solidFill>
                    <a:schemeClr val="bg1"/>
                  </a:solidFill>
                  <a:latin typeface=" Abdoullah Ashgar EL-kharef" panose="02000000000000000000" pitchFamily="2" charset="-78"/>
                  <a:cs typeface=" Abdoullah Ashgar EL-kharef" panose="02000000000000000000" pitchFamily="2" charset="-78"/>
                </a:endParaRPr>
              </a:p>
            </p:txBody>
          </p:sp>
          <p:sp>
            <p:nvSpPr>
              <p:cNvPr id="54" name="Google Shape;4499;p59">
                <a:extLst>
                  <a:ext uri="{FF2B5EF4-FFF2-40B4-BE49-F238E27FC236}">
                    <a16:creationId xmlns:a16="http://schemas.microsoft.com/office/drawing/2014/main" id="{10BE9693-D91D-0F87-C837-28E91BE450AE}"/>
                  </a:ext>
                </a:extLst>
              </p:cNvPr>
              <p:cNvSpPr/>
              <p:nvPr/>
            </p:nvSpPr>
            <p:spPr>
              <a:xfrm>
                <a:off x="3347096" y="3357250"/>
                <a:ext cx="441300" cy="136500"/>
              </a:xfrm>
              <a:prstGeom prst="flowChartAlternateProcess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قوائم </a:t>
                </a:r>
                <a:r>
                  <a:rPr lang="ar-SA" sz="2800" dirty="0">
                    <a:solidFill>
                      <a:schemeClr val="bg1"/>
                    </a:solidFill>
                    <a:latin typeface=" Abdoullah Ashgar EL-kharef" panose="02000000000000000000" pitchFamily="2" charset="-78"/>
                    <a:cs typeface=" Abdoullah Ashgar EL-kharef" panose="02000000000000000000" pitchFamily="2" charset="-78"/>
                  </a:rPr>
                  <a:t>2023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38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C223-1E32-6369-8DB7-C098AF15B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FF3C59E-DE5D-4F91-48FD-0BAD0EC41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6" y="-128926"/>
            <a:ext cx="10607568" cy="11734095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55EB6F5-7E75-0EE3-27A5-6F8938D8D521}"/>
              </a:ext>
            </a:extLst>
          </p:cNvPr>
          <p:cNvSpPr txBox="1"/>
          <p:nvPr/>
        </p:nvSpPr>
        <p:spPr>
          <a:xfrm>
            <a:off x="3887375" y="578181"/>
            <a:ext cx="7423070" cy="920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5400" b="1" spc="74" dirty="0">
                <a:solidFill>
                  <a:schemeClr val="accent1">
                    <a:lumMod val="75000"/>
                  </a:schemeClr>
                </a:solidFill>
                <a:latin typeface="AbdoMaster-DemiBold" panose="02000500030000020004" pitchFamily="50" charset="-78"/>
                <a:cs typeface="AbdoMaster-DemiBold" panose="02000500030000020004" pitchFamily="50" charset="-78"/>
              </a:rPr>
              <a:t>متابعة الموقع الجديد</a:t>
            </a:r>
            <a:endParaRPr lang="en-US" sz="5400" b="1" spc="74" dirty="0">
              <a:solidFill>
                <a:schemeClr val="accent1">
                  <a:lumMod val="75000"/>
                </a:schemeClr>
              </a:solidFill>
              <a:latin typeface="AbdoMaster-DemiBold" panose="02000500030000020004" pitchFamily="50" charset="-78"/>
              <a:cs typeface="AbdoMaster-DemiBold" panose="02000500030000020004" pitchFamily="50" charset="-78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B32A101-6882-D41D-984A-5CADF5A5BEAB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38E0640E-3125-41E5-F711-5D958C81B3AD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02B51773-3ED4-0F20-333E-565915B56B64}"/>
              </a:ext>
            </a:extLst>
          </p:cNvPr>
          <p:cNvSpPr/>
          <p:nvPr/>
        </p:nvSpPr>
        <p:spPr>
          <a:xfrm rot="-5400000">
            <a:off x="13658850" y="458157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9B7857AE-827C-07DA-82B9-531A32875E96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0" r="-317"/>
            </a:stretch>
          </a:blipFill>
        </p:spPr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1B8AB6D6-8207-DDB0-2588-3BE6FAFD441C}"/>
              </a:ext>
            </a:extLst>
          </p:cNvPr>
          <p:cNvSpPr/>
          <p:nvPr/>
        </p:nvSpPr>
        <p:spPr>
          <a:xfrm rot="10800000">
            <a:off x="1930527" y="8900154"/>
            <a:ext cx="12680690" cy="190499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6C0CBD83-17B8-B15C-A434-BFE1B591A7DC}"/>
              </a:ext>
            </a:extLst>
          </p:cNvPr>
          <p:cNvSpPr/>
          <p:nvPr/>
        </p:nvSpPr>
        <p:spPr>
          <a:xfrm rot="10800000">
            <a:off x="3474962" y="1377076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34" name="Google Shape;6388;p64">
            <a:extLst>
              <a:ext uri="{FF2B5EF4-FFF2-40B4-BE49-F238E27FC236}">
                <a16:creationId xmlns:a16="http://schemas.microsoft.com/office/drawing/2014/main" id="{B3DFFA78-4590-D334-D273-FFD0EACBA978}"/>
              </a:ext>
            </a:extLst>
          </p:cNvPr>
          <p:cNvGrpSpPr/>
          <p:nvPr/>
        </p:nvGrpSpPr>
        <p:grpSpPr>
          <a:xfrm>
            <a:off x="3183198" y="592886"/>
            <a:ext cx="936304" cy="893353"/>
            <a:chOff x="946175" y="3619500"/>
            <a:chExt cx="296975" cy="293825"/>
          </a:xfrm>
        </p:grpSpPr>
        <p:sp>
          <p:nvSpPr>
            <p:cNvPr id="35" name="Google Shape;6389;p64">
              <a:extLst>
                <a:ext uri="{FF2B5EF4-FFF2-40B4-BE49-F238E27FC236}">
                  <a16:creationId xmlns:a16="http://schemas.microsoft.com/office/drawing/2014/main" id="{AE3D0630-FC44-DD93-2274-0F83B32EA73B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90;p64">
              <a:extLst>
                <a:ext uri="{FF2B5EF4-FFF2-40B4-BE49-F238E27FC236}">
                  <a16:creationId xmlns:a16="http://schemas.microsoft.com/office/drawing/2014/main" id="{0265BF5C-D6CD-8EC2-6746-D7DB375D5192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91;p64">
              <a:extLst>
                <a:ext uri="{FF2B5EF4-FFF2-40B4-BE49-F238E27FC236}">
                  <a16:creationId xmlns:a16="http://schemas.microsoft.com/office/drawing/2014/main" id="{ECD5F6A0-916D-7E32-845A-AAA39B2898E8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92;p64">
              <a:extLst>
                <a:ext uri="{FF2B5EF4-FFF2-40B4-BE49-F238E27FC236}">
                  <a16:creationId xmlns:a16="http://schemas.microsoft.com/office/drawing/2014/main" id="{6FDBCAF2-AE83-7EC3-CC24-291981E2AD61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93;p64">
              <a:extLst>
                <a:ext uri="{FF2B5EF4-FFF2-40B4-BE49-F238E27FC236}">
                  <a16:creationId xmlns:a16="http://schemas.microsoft.com/office/drawing/2014/main" id="{1E77A6F3-1A4D-DC24-CA9B-C2A449DD73AC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4;p64">
              <a:extLst>
                <a:ext uri="{FF2B5EF4-FFF2-40B4-BE49-F238E27FC236}">
                  <a16:creationId xmlns:a16="http://schemas.microsoft.com/office/drawing/2014/main" id="{E4411A3D-D2DC-0B10-66D4-0E70357C9438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469;p59">
            <a:extLst>
              <a:ext uri="{FF2B5EF4-FFF2-40B4-BE49-F238E27FC236}">
                <a16:creationId xmlns:a16="http://schemas.microsoft.com/office/drawing/2014/main" id="{9DB1A02D-17EC-446F-A63E-0F9DA2C6A669}"/>
              </a:ext>
            </a:extLst>
          </p:cNvPr>
          <p:cNvGrpSpPr/>
          <p:nvPr/>
        </p:nvGrpSpPr>
        <p:grpSpPr>
          <a:xfrm>
            <a:off x="297222" y="2141906"/>
            <a:ext cx="14327232" cy="7892715"/>
            <a:chOff x="3358415" y="3357551"/>
            <a:chExt cx="2363245" cy="1028446"/>
          </a:xfrm>
          <a:solidFill>
            <a:srgbClr val="FAF0F0"/>
          </a:solidFill>
        </p:grpSpPr>
        <p:sp>
          <p:nvSpPr>
            <p:cNvPr id="50" name="Google Shape;4476;p59">
              <a:extLst>
                <a:ext uri="{FF2B5EF4-FFF2-40B4-BE49-F238E27FC236}">
                  <a16:creationId xmlns:a16="http://schemas.microsoft.com/office/drawing/2014/main" id="{51A8C1CE-3275-C003-58A5-4ACABABB7571}"/>
                </a:ext>
              </a:extLst>
            </p:cNvPr>
            <p:cNvSpPr/>
            <p:nvPr/>
          </p:nvSpPr>
          <p:spPr>
            <a:xfrm>
              <a:off x="3358415" y="4249497"/>
              <a:ext cx="441300" cy="136500"/>
            </a:xfrm>
            <a:prstGeom prst="flowChartAlternateProcess">
              <a:avLst/>
            </a:prstGeom>
            <a:solidFill>
              <a:srgbClr val="E8F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477;p59">
              <a:extLst>
                <a:ext uri="{FF2B5EF4-FFF2-40B4-BE49-F238E27FC236}">
                  <a16:creationId xmlns:a16="http://schemas.microsoft.com/office/drawing/2014/main" id="{FA921000-9787-3A8D-0A04-3B79A2E4D001}"/>
                </a:ext>
              </a:extLst>
            </p:cNvPr>
            <p:cNvGrpSpPr/>
            <p:nvPr/>
          </p:nvGrpSpPr>
          <p:grpSpPr>
            <a:xfrm>
              <a:off x="3362545" y="3533271"/>
              <a:ext cx="919720" cy="852726"/>
              <a:chOff x="3362545" y="3533271"/>
              <a:chExt cx="919720" cy="852726"/>
            </a:xfrm>
            <a:grpFill/>
          </p:grpSpPr>
          <p:sp>
            <p:nvSpPr>
              <p:cNvPr id="33" name="Google Shape;4479;p59">
                <a:extLst>
                  <a:ext uri="{FF2B5EF4-FFF2-40B4-BE49-F238E27FC236}">
                    <a16:creationId xmlns:a16="http://schemas.microsoft.com/office/drawing/2014/main" id="{35801C26-400C-F61B-9AB1-252C5FF00A8F}"/>
                  </a:ext>
                </a:extLst>
              </p:cNvPr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1" name="Google Shape;4480;p59">
                <a:extLst>
                  <a:ext uri="{FF2B5EF4-FFF2-40B4-BE49-F238E27FC236}">
                    <a16:creationId xmlns:a16="http://schemas.microsoft.com/office/drawing/2014/main" id="{1D9452B8-355C-A907-EA13-832BB216D4E0}"/>
                  </a:ext>
                </a:extLst>
              </p:cNvPr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بمسمى مدير السجل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2" name="Google Shape;4481;p59">
                <a:extLst>
                  <a:ext uri="{FF2B5EF4-FFF2-40B4-BE49-F238E27FC236}">
                    <a16:creationId xmlns:a16="http://schemas.microsoft.com/office/drawing/2014/main" id="{735E752D-F71B-32F9-8FDC-D37C0D1A9E30}"/>
                  </a:ext>
                </a:extLst>
              </p:cNvPr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4" name="Google Shape;4483;p59">
                <a:extLst>
                  <a:ext uri="{FF2B5EF4-FFF2-40B4-BE49-F238E27FC236}">
                    <a16:creationId xmlns:a16="http://schemas.microsoft.com/office/drawing/2014/main" id="{972D4380-E721-CF3C-E342-6E3488F4547C}"/>
                  </a:ext>
                </a:extLst>
              </p:cNvPr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479;p59">
                <a:extLst>
                  <a:ext uri="{FF2B5EF4-FFF2-40B4-BE49-F238E27FC236}">
                    <a16:creationId xmlns:a16="http://schemas.microsoft.com/office/drawing/2014/main" id="{4E1858AA-521C-8631-E079-E233CAAD5BB2}"/>
                  </a:ext>
                </a:extLst>
              </p:cNvPr>
              <p:cNvSpPr/>
              <p:nvPr/>
            </p:nvSpPr>
            <p:spPr>
              <a:xfrm>
                <a:off x="3362545" y="3533271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</a:p>
            </p:txBody>
          </p:sp>
          <p:sp>
            <p:nvSpPr>
              <p:cNvPr id="45" name="Google Shape;4480;p59">
                <a:extLst>
                  <a:ext uri="{FF2B5EF4-FFF2-40B4-BE49-F238E27FC236}">
                    <a16:creationId xmlns:a16="http://schemas.microsoft.com/office/drawing/2014/main" id="{46CAD2E1-C39D-F779-C7F9-EB88B20AD183}"/>
                  </a:ext>
                </a:extLst>
              </p:cNvPr>
              <p:cNvSpPr/>
              <p:nvPr/>
            </p:nvSpPr>
            <p:spPr>
              <a:xfrm>
                <a:off x="3362545" y="3710915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بالمتطلبات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5" name="Google Shape;4481;p59">
                <a:extLst>
                  <a:ext uri="{FF2B5EF4-FFF2-40B4-BE49-F238E27FC236}">
                    <a16:creationId xmlns:a16="http://schemas.microsoft.com/office/drawing/2014/main" id="{5C6503C4-6C74-256F-6581-D20D365396C6}"/>
                  </a:ext>
                </a:extLst>
              </p:cNvPr>
              <p:cNvSpPr/>
              <p:nvPr/>
            </p:nvSpPr>
            <p:spPr>
              <a:xfrm>
                <a:off x="3362545" y="3888560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6" name="Google Shape;4481;p59">
                <a:extLst>
                  <a:ext uri="{FF2B5EF4-FFF2-40B4-BE49-F238E27FC236}">
                    <a16:creationId xmlns:a16="http://schemas.microsoft.com/office/drawing/2014/main" id="{F388008C-A9E5-DE4C-71AA-25ECD55B24D0}"/>
                  </a:ext>
                </a:extLst>
              </p:cNvPr>
              <p:cNvSpPr/>
              <p:nvPr/>
            </p:nvSpPr>
            <p:spPr>
              <a:xfrm>
                <a:off x="3840965" y="407883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57" name="Google Shape;4481;p59">
                <a:extLst>
                  <a:ext uri="{FF2B5EF4-FFF2-40B4-BE49-F238E27FC236}">
                    <a16:creationId xmlns:a16="http://schemas.microsoft.com/office/drawing/2014/main" id="{30BEAB5E-4E3C-9885-1792-85F3C966800A}"/>
                  </a:ext>
                </a:extLst>
              </p:cNvPr>
              <p:cNvSpPr/>
              <p:nvPr/>
            </p:nvSpPr>
            <p:spPr>
              <a:xfrm>
                <a:off x="3364609" y="4073160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FFC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جاري العمل</a:t>
                </a:r>
                <a:endParaRPr sz="2400" dirty="0">
                  <a:solidFill>
                    <a:srgbClr val="FFC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0" name="Google Shape;4484;p59">
              <a:extLst>
                <a:ext uri="{FF2B5EF4-FFF2-40B4-BE49-F238E27FC236}">
                  <a16:creationId xmlns:a16="http://schemas.microsoft.com/office/drawing/2014/main" id="{C942BA24-0BE9-CC47-48F5-712B9C2D4C45}"/>
                </a:ext>
              </a:extLst>
            </p:cNvPr>
            <p:cNvGrpSpPr/>
            <p:nvPr/>
          </p:nvGrpSpPr>
          <p:grpSpPr>
            <a:xfrm>
              <a:off x="4319387" y="3538947"/>
              <a:ext cx="441300" cy="847050"/>
              <a:chOff x="4319387" y="3538947"/>
              <a:chExt cx="441300" cy="847050"/>
            </a:xfrm>
            <a:grpFill/>
          </p:grpSpPr>
          <p:sp>
            <p:nvSpPr>
              <p:cNvPr id="27" name="Google Shape;4486;p59">
                <a:extLst>
                  <a:ext uri="{FF2B5EF4-FFF2-40B4-BE49-F238E27FC236}">
                    <a16:creationId xmlns:a16="http://schemas.microsoft.com/office/drawing/2014/main" id="{C7DFF909-C932-8791-A36B-84385B931019}"/>
                  </a:ext>
                </a:extLst>
              </p:cNvPr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8" name="Google Shape;4487;p59">
                <a:extLst>
                  <a:ext uri="{FF2B5EF4-FFF2-40B4-BE49-F238E27FC236}">
                    <a16:creationId xmlns:a16="http://schemas.microsoft.com/office/drawing/2014/main" id="{464C57FB-21F6-DD2D-429C-DB373B0EC8D9}"/>
                  </a:ext>
                </a:extLst>
              </p:cNvPr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الطلبات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9" name="Google Shape;4488;p59">
                <a:extLst>
                  <a:ext uri="{FF2B5EF4-FFF2-40B4-BE49-F238E27FC236}">
                    <a16:creationId xmlns:a16="http://schemas.microsoft.com/office/drawing/2014/main" id="{1A1DABA7-273E-F3F0-7E22-2AB6546AE313}"/>
                  </a:ext>
                </a:extLst>
              </p:cNvPr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الملاحظات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0" name="Google Shape;4489;p59">
                <a:extLst>
                  <a:ext uri="{FF2B5EF4-FFF2-40B4-BE49-F238E27FC236}">
                    <a16:creationId xmlns:a16="http://schemas.microsoft.com/office/drawing/2014/main" id="{6BFC40C1-9DE5-E069-705A-B623695755E2}"/>
                  </a:ext>
                </a:extLst>
              </p:cNvPr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معالجة الملاحظات وإعادتها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1" name="Google Shape;4490;p59">
                <a:extLst>
                  <a:ext uri="{FF2B5EF4-FFF2-40B4-BE49-F238E27FC236}">
                    <a16:creationId xmlns:a16="http://schemas.microsoft.com/office/drawing/2014/main" id="{EA60C569-7675-66DA-664A-38BC78AB1BFC}"/>
                  </a:ext>
                </a:extLst>
              </p:cNvPr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اعتماد المركز للمدير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1" name="Google Shape;4491;p59">
              <a:extLst>
                <a:ext uri="{FF2B5EF4-FFF2-40B4-BE49-F238E27FC236}">
                  <a16:creationId xmlns:a16="http://schemas.microsoft.com/office/drawing/2014/main" id="{13703755-B233-74FD-05B8-B4F03026F6F1}"/>
                </a:ext>
              </a:extLst>
            </p:cNvPr>
            <p:cNvGrpSpPr/>
            <p:nvPr/>
          </p:nvGrpSpPr>
          <p:grpSpPr>
            <a:xfrm>
              <a:off x="4799873" y="3538947"/>
              <a:ext cx="441300" cy="847050"/>
              <a:chOff x="4799873" y="3538947"/>
              <a:chExt cx="441300" cy="847050"/>
            </a:xfrm>
            <a:grpFill/>
          </p:grpSpPr>
          <p:sp>
            <p:nvSpPr>
              <p:cNvPr id="21" name="Google Shape;4493;p59">
                <a:extLst>
                  <a:ext uri="{FF2B5EF4-FFF2-40B4-BE49-F238E27FC236}">
                    <a16:creationId xmlns:a16="http://schemas.microsoft.com/office/drawing/2014/main" id="{5AE4F8FA-FDB2-D28F-24B3-466C5C8B376B}"/>
                  </a:ext>
                </a:extLst>
              </p:cNvPr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تعبئة النموذج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2" name="Google Shape;4494;p59">
                <a:extLst>
                  <a:ext uri="{FF2B5EF4-FFF2-40B4-BE49-F238E27FC236}">
                    <a16:creationId xmlns:a16="http://schemas.microsoft.com/office/drawing/2014/main" id="{CFFE2FB3-733A-55FC-9CC2-F89190A05011}"/>
                  </a:ext>
                </a:extLst>
              </p:cNvPr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استلام البيانات الكاملة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3" name="Google Shape;4495;p59">
                <a:extLst>
                  <a:ext uri="{FF2B5EF4-FFF2-40B4-BE49-F238E27FC236}">
                    <a16:creationId xmlns:a16="http://schemas.microsoft.com/office/drawing/2014/main" id="{456C0ED5-D69F-07C8-2343-CD31218CB709}"/>
                  </a:ext>
                </a:extLst>
              </p:cNvPr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تتمة كشف المسح الأمني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4" name="Google Shape;4496;p59">
                <a:extLst>
                  <a:ext uri="{FF2B5EF4-FFF2-40B4-BE49-F238E27FC236}">
                    <a16:creationId xmlns:a16="http://schemas.microsoft.com/office/drawing/2014/main" id="{5DA07BF1-C129-8890-7937-406667BF3606}"/>
                  </a:ext>
                </a:extLst>
              </p:cNvPr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الرفع على موقع المركز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5" name="Google Shape;4497;p59">
                <a:extLst>
                  <a:ext uri="{FF2B5EF4-FFF2-40B4-BE49-F238E27FC236}">
                    <a16:creationId xmlns:a16="http://schemas.microsoft.com/office/drawing/2014/main" id="{4E516514-018A-967C-8A5D-9A189C7F00FB}"/>
                  </a:ext>
                </a:extLst>
              </p:cNvPr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رفع تذكرة سؤال عن الاعتماد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  <p:grpSp>
          <p:nvGrpSpPr>
            <p:cNvPr id="12" name="Google Shape;4498;p59">
              <a:extLst>
                <a:ext uri="{FF2B5EF4-FFF2-40B4-BE49-F238E27FC236}">
                  <a16:creationId xmlns:a16="http://schemas.microsoft.com/office/drawing/2014/main" id="{92C6B849-FBD1-C80B-613D-946469A31F18}"/>
                </a:ext>
              </a:extLst>
            </p:cNvPr>
            <p:cNvGrpSpPr/>
            <p:nvPr/>
          </p:nvGrpSpPr>
          <p:grpSpPr>
            <a:xfrm>
              <a:off x="4282265" y="3357551"/>
              <a:ext cx="1439395" cy="1028446"/>
              <a:chOff x="4282265" y="3357551"/>
              <a:chExt cx="1439395" cy="1028446"/>
            </a:xfrm>
            <a:grpFill/>
          </p:grpSpPr>
          <p:sp>
            <p:nvSpPr>
              <p:cNvPr id="15" name="Google Shape;4500;p59">
                <a:extLst>
                  <a:ext uri="{FF2B5EF4-FFF2-40B4-BE49-F238E27FC236}">
                    <a16:creationId xmlns:a16="http://schemas.microsoft.com/office/drawing/2014/main" id="{DCE60EF1-5F40-6FDC-784D-FC17797E8076}"/>
                  </a:ext>
                </a:extLst>
              </p:cNvPr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مخاطبة المركز الوطني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6" name="Google Shape;4501;p59">
                <a:extLst>
                  <a:ext uri="{FF2B5EF4-FFF2-40B4-BE49-F238E27FC236}">
                    <a16:creationId xmlns:a16="http://schemas.microsoft.com/office/drawing/2014/main" id="{A30DCF60-F102-799C-21CC-692755E14103}"/>
                  </a:ext>
                </a:extLst>
              </p:cNvPr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الرفع باللائحة المحدثة 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7" name="Google Shape;4502;p59">
                <a:extLst>
                  <a:ext uri="{FF2B5EF4-FFF2-40B4-BE49-F238E27FC236}">
                    <a16:creationId xmlns:a16="http://schemas.microsoft.com/office/drawing/2014/main" id="{A08667D4-DE9D-5CF9-D006-D15D048724E1}"/>
                  </a:ext>
                </a:extLst>
              </p:cNvPr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5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ملاحظات المركز</a:t>
                </a:r>
                <a:endParaRPr sz="25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8" name="Google Shape;4503;p59">
                <a:extLst>
                  <a:ext uri="{FF2B5EF4-FFF2-40B4-BE49-F238E27FC236}">
                    <a16:creationId xmlns:a16="http://schemas.microsoft.com/office/drawing/2014/main" id="{F6C6BEF2-2B5C-355A-237A-315D0A3AFFD5}"/>
                  </a:ext>
                </a:extLst>
              </p:cNvPr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3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معالجة الملاحظات وإعادتها</a:t>
                </a:r>
                <a:endParaRPr sz="23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19" name="Google Shape;4504;p59">
                <a:extLst>
                  <a:ext uri="{FF2B5EF4-FFF2-40B4-BE49-F238E27FC236}">
                    <a16:creationId xmlns:a16="http://schemas.microsoft.com/office/drawing/2014/main" id="{EDFFCA28-6809-2E90-2250-15E5F60E982E}"/>
                  </a:ext>
                </a:extLst>
              </p:cNvPr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solidFill>
                <a:srgbClr val="E8F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AbdoMaster-DemiBold" panose="02000500030000020004" pitchFamily="50" charset="-78"/>
                    <a:cs typeface="AbdoMaster-DemiBold" panose="02000500030000020004" pitchFamily="50" charset="-78"/>
                  </a:rPr>
                  <a:t>استلام الاعتماد النهائي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AbdoMaster-DemiBold" panose="02000500030000020004" pitchFamily="50" charset="-78"/>
                  <a:cs typeface="AbdoMaster-DemiBold" panose="02000500030000020004" pitchFamily="50" charset="-78"/>
                </a:endParaRPr>
              </a:p>
            </p:txBody>
          </p:sp>
          <p:sp>
            <p:nvSpPr>
              <p:cNvPr id="52" name="Google Shape;4499;p59">
                <a:extLst>
                  <a:ext uri="{FF2B5EF4-FFF2-40B4-BE49-F238E27FC236}">
                    <a16:creationId xmlns:a16="http://schemas.microsoft.com/office/drawing/2014/main" id="{5F1AE1C9-C7FA-6287-CB57-9B61AF5F412E}"/>
                  </a:ext>
                </a:extLst>
              </p:cNvPr>
              <p:cNvSpPr/>
              <p:nvPr/>
            </p:nvSpPr>
            <p:spPr>
              <a:xfrm>
                <a:off x="4282265" y="3357551"/>
                <a:ext cx="470068" cy="136500"/>
              </a:xfrm>
              <a:prstGeom prst="flowChartAlternateProcess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1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الموقع الجديد</a:t>
                </a:r>
                <a:endParaRPr sz="2800" dirty="0">
                  <a:solidFill>
                    <a:schemeClr val="bg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7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1D202-90FF-64C5-45CA-A0DBE6AE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02F604-9E55-2E31-E2D6-83E95E1E065C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05CD2204-9975-BE9E-7456-5EEAE6E359B9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537D7E2E-A31E-DE9F-4BD9-BFEE04D481F7}"/>
              </a:ext>
            </a:extLst>
          </p:cNvPr>
          <p:cNvSpPr/>
          <p:nvPr/>
        </p:nvSpPr>
        <p:spPr>
          <a:xfrm rot="-5400000">
            <a:off x="13563600" y="45339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14C698A5-B408-FC94-C6F3-49487B7F647B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30" r="-317"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0921E1A0-2C92-D76B-472D-01116C4EBB22}"/>
              </a:ext>
            </a:extLst>
          </p:cNvPr>
          <p:cNvSpPr/>
          <p:nvPr/>
        </p:nvSpPr>
        <p:spPr>
          <a:xfrm rot="10800000">
            <a:off x="3511516" y="5148942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14926F72-E9D5-74D6-6A4A-F8C33E527DE1}"/>
              </a:ext>
            </a:extLst>
          </p:cNvPr>
          <p:cNvSpPr txBox="1"/>
          <p:nvPr/>
        </p:nvSpPr>
        <p:spPr>
          <a:xfrm>
            <a:off x="2208724" y="4305300"/>
            <a:ext cx="10744196" cy="993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8000" b="1" spc="74" dirty="0">
                <a:solidFill>
                  <a:srgbClr val="4016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تقرير منح عام 202</a:t>
            </a:r>
            <a:r>
              <a:rPr lang="ar-SA" sz="8000" b="1" spc="7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4</a:t>
            </a:r>
            <a:endParaRPr lang="en-US" sz="8000" b="1" spc="74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doMaster-Thin" panose="02000500030000020004" pitchFamily="50" charset="-78"/>
              <a:cs typeface="AbdoMaster-Thin" panose="02000500030000020004" pitchFamily="50" charset="-78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7DA1D7FC-EEFF-5AF5-3BA0-7C873D5A2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852" y="10886"/>
            <a:ext cx="10607568" cy="11734095"/>
          </a:xfrm>
          <a:prstGeom prst="rect">
            <a:avLst/>
          </a:prstGeom>
        </p:spPr>
      </p:pic>
      <p:sp>
        <p:nvSpPr>
          <p:cNvPr id="44" name="TextBox 11">
            <a:extLst>
              <a:ext uri="{FF2B5EF4-FFF2-40B4-BE49-F238E27FC236}">
                <a16:creationId xmlns:a16="http://schemas.microsoft.com/office/drawing/2014/main" id="{73E14602-0800-9F81-4E0E-3CAFC1471F63}"/>
              </a:ext>
            </a:extLst>
          </p:cNvPr>
          <p:cNvSpPr txBox="1"/>
          <p:nvPr/>
        </p:nvSpPr>
        <p:spPr>
          <a:xfrm>
            <a:off x="13097516" y="933450"/>
            <a:ext cx="1904359" cy="4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ar-SA" sz="3600" dirty="0">
                <a:solidFill>
                  <a:schemeClr val="accent2">
                    <a:lumMod val="50000"/>
                  </a:schemeClr>
                </a:solidFill>
                <a:latin typeface="Palatino Sans Arabic Bold" panose="020C0803050509020803" pitchFamily="34" charset="-78"/>
                <a:cs typeface="Palatino Sans Arabic Bold" panose="020C0803050509020803" pitchFamily="34" charset="-78"/>
              </a:rPr>
              <a:t>ثانياً</a:t>
            </a:r>
          </a:p>
        </p:txBody>
      </p:sp>
      <p:grpSp>
        <p:nvGrpSpPr>
          <p:cNvPr id="52" name="Group 18">
            <a:extLst>
              <a:ext uri="{FF2B5EF4-FFF2-40B4-BE49-F238E27FC236}">
                <a16:creationId xmlns:a16="http://schemas.microsoft.com/office/drawing/2014/main" id="{E95BD55E-C170-4D1D-F977-E4470771663A}"/>
              </a:ext>
            </a:extLst>
          </p:cNvPr>
          <p:cNvGrpSpPr/>
          <p:nvPr/>
        </p:nvGrpSpPr>
        <p:grpSpPr>
          <a:xfrm>
            <a:off x="473329" y="9593384"/>
            <a:ext cx="6591500" cy="410946"/>
            <a:chOff x="0" y="-47625"/>
            <a:chExt cx="8436911" cy="575725"/>
          </a:xfrm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69A71BA-3458-A148-0969-4E61F7080A01}"/>
                </a:ext>
              </a:extLst>
            </p:cNvPr>
            <p:cNvSpPr/>
            <p:nvPr/>
          </p:nvSpPr>
          <p:spPr>
            <a:xfrm>
              <a:off x="0" y="16372"/>
              <a:ext cx="507328" cy="507328"/>
            </a:xfrm>
            <a:custGeom>
              <a:avLst/>
              <a:gdLst/>
              <a:ahLst/>
              <a:cxnLst/>
              <a:rect l="l" t="t" r="r" b="b"/>
              <a:pathLst>
                <a:path w="507328" h="507328">
                  <a:moveTo>
                    <a:pt x="0" y="0"/>
                  </a:moveTo>
                  <a:lnTo>
                    <a:pt x="507328" y="0"/>
                  </a:lnTo>
                  <a:lnTo>
                    <a:pt x="507328" y="507328"/>
                  </a:lnTo>
                  <a:lnTo>
                    <a:pt x="0" y="507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id="{D413071E-B2B5-0848-2D49-1D6B0848C486}"/>
                </a:ext>
              </a:extLst>
            </p:cNvPr>
            <p:cNvSpPr txBox="1"/>
            <p:nvPr/>
          </p:nvSpPr>
          <p:spPr>
            <a:xfrm>
              <a:off x="630875" y="-47625"/>
              <a:ext cx="7806036" cy="575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1">
                <a:lnSpc>
                  <a:spcPts val="3658"/>
                </a:lnSpc>
              </a:pPr>
              <a:r>
                <a:rPr lang="ar-SA" sz="2000" dirty="0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تقرير مؤسسة </a:t>
              </a:r>
              <a:r>
                <a:rPr lang="ar-SA" sz="2000" dirty="0" err="1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الثميري</a:t>
              </a:r>
              <a:r>
                <a:rPr lang="ar-SA" sz="2000" dirty="0">
                  <a:solidFill>
                    <a:srgbClr val="0592B3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 الأهلية </a:t>
              </a:r>
              <a:r>
                <a:rPr lang="ar-SA" sz="2000" dirty="0">
                  <a:solidFill>
                    <a:srgbClr val="2A2E3A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( </a:t>
              </a:r>
              <a:r>
                <a:rPr lang="ar-SA" sz="2000" dirty="0" err="1">
                  <a:solidFill>
                    <a:schemeClr val="bg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الثميري</a:t>
              </a:r>
              <a:r>
                <a:rPr lang="ar-SA" sz="2000" dirty="0">
                  <a:solidFill>
                    <a:srgbClr val="2A2E3A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  2024 )</a:t>
              </a:r>
              <a:endParaRPr lang="en-US" sz="2000" dirty="0">
                <a:solidFill>
                  <a:srgbClr val="2A2E3A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3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A492-646F-C35D-6DF6-6840BB90B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9F053E-1D08-4560-8682-1F3C2E1F6854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05D52E0C-44D3-564C-F6B2-617C024EB6EE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E20E9EA4-8CAA-E928-D805-D3EB78F37738}"/>
              </a:ext>
            </a:extLst>
          </p:cNvPr>
          <p:cNvSpPr/>
          <p:nvPr/>
        </p:nvSpPr>
        <p:spPr>
          <a:xfrm rot="-5400000">
            <a:off x="13563600" y="45339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8EEFEAF8-F2FC-7C3C-E134-4C4CF4E98707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30" r="-317"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9F32B804-5F45-359A-283E-C6EE4153A2BB}"/>
              </a:ext>
            </a:extLst>
          </p:cNvPr>
          <p:cNvSpPr/>
          <p:nvPr/>
        </p:nvSpPr>
        <p:spPr>
          <a:xfrm rot="10800000">
            <a:off x="2943796" y="9596437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24C4055B-5A9C-93CD-F78D-C4AF9CD932DB}"/>
              </a:ext>
            </a:extLst>
          </p:cNvPr>
          <p:cNvSpPr txBox="1"/>
          <p:nvPr/>
        </p:nvSpPr>
        <p:spPr>
          <a:xfrm>
            <a:off x="12096751" y="4257153"/>
            <a:ext cx="2348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1600" b="1" dirty="0">
                <a:solidFill>
                  <a:schemeClr val="accent2">
                    <a:lumMod val="50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(</a:t>
            </a:r>
            <a:r>
              <a:rPr lang="ar-SA" sz="1600" b="1" u="sng" dirty="0">
                <a:solidFill>
                  <a:srgbClr val="00B050"/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سلال غذائية</a:t>
            </a:r>
            <a:r>
              <a:rPr lang="ar-SA" sz="1600" b="1" dirty="0">
                <a:solidFill>
                  <a:schemeClr val="accent2">
                    <a:lumMod val="50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) بعدد 7.000 سلة استفاد منها سبعة آلاف أسرة، تم توزيعها بالتعاون مع (46) جمعية أهلية بمنطقة عسير.   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grpSp>
        <p:nvGrpSpPr>
          <p:cNvPr id="8" name="Google Shape;4061;p58">
            <a:extLst>
              <a:ext uri="{FF2B5EF4-FFF2-40B4-BE49-F238E27FC236}">
                <a16:creationId xmlns:a16="http://schemas.microsoft.com/office/drawing/2014/main" id="{96667B53-C708-636C-738C-CD30A7D196CD}"/>
              </a:ext>
            </a:extLst>
          </p:cNvPr>
          <p:cNvGrpSpPr/>
          <p:nvPr/>
        </p:nvGrpSpPr>
        <p:grpSpPr>
          <a:xfrm>
            <a:off x="403656" y="1370361"/>
            <a:ext cx="14455344" cy="2746375"/>
            <a:chOff x="3588468" y="3484368"/>
            <a:chExt cx="4754389" cy="10082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oogle Shape;4062;p58">
              <a:extLst>
                <a:ext uri="{FF2B5EF4-FFF2-40B4-BE49-F238E27FC236}">
                  <a16:creationId xmlns:a16="http://schemas.microsoft.com/office/drawing/2014/main" id="{06B142A2-E907-600F-4F11-13E30417CE4F}"/>
                </a:ext>
              </a:extLst>
            </p:cNvPr>
            <p:cNvGrpSpPr/>
            <p:nvPr/>
          </p:nvGrpSpPr>
          <p:grpSpPr>
            <a:xfrm>
              <a:off x="7531522" y="3495582"/>
              <a:ext cx="811335" cy="987306"/>
              <a:chOff x="3379428" y="1632351"/>
              <a:chExt cx="1090650" cy="1327202"/>
            </a:xfrm>
          </p:grpSpPr>
          <p:sp>
            <p:nvSpPr>
              <p:cNvPr id="23" name="Google Shape;4063;p58">
                <a:extLst>
                  <a:ext uri="{FF2B5EF4-FFF2-40B4-BE49-F238E27FC236}">
                    <a16:creationId xmlns:a16="http://schemas.microsoft.com/office/drawing/2014/main" id="{588AFD00-0373-F94D-9D2C-4B978563A822}"/>
                  </a:ext>
                </a:extLst>
              </p:cNvPr>
              <p:cNvSpPr/>
              <p:nvPr/>
            </p:nvSpPr>
            <p:spPr>
              <a:xfrm>
                <a:off x="3554478" y="1807475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C00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الإطعام</a:t>
                </a:r>
                <a:endParaRPr sz="2400" dirty="0">
                  <a:solidFill>
                    <a:srgbClr val="C00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4" name="Google Shape;4064;p58">
                <a:extLst>
                  <a:ext uri="{FF2B5EF4-FFF2-40B4-BE49-F238E27FC236}">
                    <a16:creationId xmlns:a16="http://schemas.microsoft.com/office/drawing/2014/main" id="{C4F87E91-6AA1-AAF6-1E66-099B8D996092}"/>
                  </a:ext>
                </a:extLst>
              </p:cNvPr>
              <p:cNvSpPr/>
              <p:nvPr/>
            </p:nvSpPr>
            <p:spPr>
              <a:xfrm>
                <a:off x="3379428" y="1632351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065;p58">
                <a:extLst>
                  <a:ext uri="{FF2B5EF4-FFF2-40B4-BE49-F238E27FC236}">
                    <a16:creationId xmlns:a16="http://schemas.microsoft.com/office/drawing/2014/main" id="{009DDE55-6748-7323-0559-99BC739F0D21}"/>
                  </a:ext>
                </a:extLst>
              </p:cNvPr>
              <p:cNvSpPr/>
              <p:nvPr/>
            </p:nvSpPr>
            <p:spPr>
              <a:xfrm>
                <a:off x="3775053" y="2786253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4066;p58">
              <a:extLst>
                <a:ext uri="{FF2B5EF4-FFF2-40B4-BE49-F238E27FC236}">
                  <a16:creationId xmlns:a16="http://schemas.microsoft.com/office/drawing/2014/main" id="{DC21DCD0-AF74-A3C6-0487-0E956345A889}"/>
                </a:ext>
              </a:extLst>
            </p:cNvPr>
            <p:cNvGrpSpPr/>
            <p:nvPr/>
          </p:nvGrpSpPr>
          <p:grpSpPr>
            <a:xfrm>
              <a:off x="6752547" y="3484369"/>
              <a:ext cx="811428" cy="987305"/>
              <a:chOff x="2332275" y="1617281"/>
              <a:chExt cx="1090775" cy="1327202"/>
            </a:xfrm>
          </p:grpSpPr>
          <p:sp>
            <p:nvSpPr>
              <p:cNvPr id="20" name="Google Shape;4067;p58">
                <a:extLst>
                  <a:ext uri="{FF2B5EF4-FFF2-40B4-BE49-F238E27FC236}">
                    <a16:creationId xmlns:a16="http://schemas.microsoft.com/office/drawing/2014/main" id="{13F62B24-D96C-B684-5674-3F3F496C0A53}"/>
                  </a:ext>
                </a:extLst>
              </p:cNvPr>
              <p:cNvSpPr/>
              <p:nvPr/>
            </p:nvSpPr>
            <p:spPr>
              <a:xfrm>
                <a:off x="2507425" y="179240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accent4">
                        <a:lumMod val="75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رعاية الأيتام</a:t>
                </a:r>
                <a:endParaRPr sz="2800" dirty="0">
                  <a:solidFill>
                    <a:schemeClr val="accent4">
                      <a:lumMod val="75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1" name="Google Shape;4068;p58">
                <a:extLst>
                  <a:ext uri="{FF2B5EF4-FFF2-40B4-BE49-F238E27FC236}">
                    <a16:creationId xmlns:a16="http://schemas.microsoft.com/office/drawing/2014/main" id="{F1688E61-A782-6AF6-6554-6C67973A1597}"/>
                  </a:ext>
                </a:extLst>
              </p:cNvPr>
              <p:cNvSpPr/>
              <p:nvPr/>
            </p:nvSpPr>
            <p:spPr>
              <a:xfrm>
                <a:off x="2332275" y="1617281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069;p58">
                <a:extLst>
                  <a:ext uri="{FF2B5EF4-FFF2-40B4-BE49-F238E27FC236}">
                    <a16:creationId xmlns:a16="http://schemas.microsoft.com/office/drawing/2014/main" id="{784F0A61-2ABE-DF6C-4895-2E4CDBD25A78}"/>
                  </a:ext>
                </a:extLst>
              </p:cNvPr>
              <p:cNvSpPr/>
              <p:nvPr/>
            </p:nvSpPr>
            <p:spPr>
              <a:xfrm>
                <a:off x="2727924" y="2771183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4070;p58">
              <a:extLst>
                <a:ext uri="{FF2B5EF4-FFF2-40B4-BE49-F238E27FC236}">
                  <a16:creationId xmlns:a16="http://schemas.microsoft.com/office/drawing/2014/main" id="{52454B93-48A1-086A-AEC9-FDD9126D7C6D}"/>
                </a:ext>
              </a:extLst>
            </p:cNvPr>
            <p:cNvGrpSpPr/>
            <p:nvPr/>
          </p:nvGrpSpPr>
          <p:grpSpPr>
            <a:xfrm>
              <a:off x="5973665" y="3484370"/>
              <a:ext cx="811335" cy="987303"/>
              <a:chOff x="1285246" y="1617285"/>
              <a:chExt cx="1090650" cy="1327199"/>
            </a:xfrm>
          </p:grpSpPr>
          <p:sp>
            <p:nvSpPr>
              <p:cNvPr id="17" name="Google Shape;4071;p58">
                <a:extLst>
                  <a:ext uri="{FF2B5EF4-FFF2-40B4-BE49-F238E27FC236}">
                    <a16:creationId xmlns:a16="http://schemas.microsoft.com/office/drawing/2014/main" id="{240FC225-7254-C5CB-F6C7-BAFDB42CD136}"/>
                  </a:ext>
                </a:extLst>
              </p:cNvPr>
              <p:cNvSpPr/>
              <p:nvPr/>
            </p:nvSpPr>
            <p:spPr>
              <a:xfrm>
                <a:off x="1460297" y="179241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المجال الصحي</a:t>
                </a:r>
                <a:endParaRPr sz="2800" dirty="0">
                  <a:solidFill>
                    <a:schemeClr val="bg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18" name="Google Shape;4072;p58">
                <a:extLst>
                  <a:ext uri="{FF2B5EF4-FFF2-40B4-BE49-F238E27FC236}">
                    <a16:creationId xmlns:a16="http://schemas.microsoft.com/office/drawing/2014/main" id="{9896A75D-78AF-149F-CF74-E8A36E3FB9C4}"/>
                  </a:ext>
                </a:extLst>
              </p:cNvPr>
              <p:cNvSpPr/>
              <p:nvPr/>
            </p:nvSpPr>
            <p:spPr>
              <a:xfrm>
                <a:off x="1285246" y="161728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73;p58">
                <a:extLst>
                  <a:ext uri="{FF2B5EF4-FFF2-40B4-BE49-F238E27FC236}">
                    <a16:creationId xmlns:a16="http://schemas.microsoft.com/office/drawing/2014/main" id="{62F64DCB-FBBD-4BE5-E21B-01A746FD55A6}"/>
                  </a:ext>
                </a:extLst>
              </p:cNvPr>
              <p:cNvSpPr/>
              <p:nvPr/>
            </p:nvSpPr>
            <p:spPr>
              <a:xfrm>
                <a:off x="1680897" y="2771184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4074;p58">
              <a:extLst>
                <a:ext uri="{FF2B5EF4-FFF2-40B4-BE49-F238E27FC236}">
                  <a16:creationId xmlns:a16="http://schemas.microsoft.com/office/drawing/2014/main" id="{00C37F87-8F7C-9C65-2D25-16CF63FC2DED}"/>
                </a:ext>
              </a:extLst>
            </p:cNvPr>
            <p:cNvGrpSpPr/>
            <p:nvPr/>
          </p:nvGrpSpPr>
          <p:grpSpPr>
            <a:xfrm>
              <a:off x="3588468" y="3484368"/>
              <a:ext cx="2417649" cy="1008228"/>
              <a:chOff x="-1921087" y="1617276"/>
              <a:chExt cx="3249963" cy="1355322"/>
            </a:xfrm>
          </p:grpSpPr>
          <p:sp>
            <p:nvSpPr>
              <p:cNvPr id="14" name="Google Shape;4075;p58">
                <a:extLst>
                  <a:ext uri="{FF2B5EF4-FFF2-40B4-BE49-F238E27FC236}">
                    <a16:creationId xmlns:a16="http://schemas.microsoft.com/office/drawing/2014/main" id="{89F79595-2A79-8F35-C926-E04ABDE8AF3B}"/>
                  </a:ext>
                </a:extLst>
              </p:cNvPr>
              <p:cNvSpPr/>
              <p:nvPr/>
            </p:nvSpPr>
            <p:spPr>
              <a:xfrm>
                <a:off x="413251" y="1792399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5">
                        <a:lumMod val="75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الخدمات الإنسانية</a:t>
                </a:r>
                <a:endParaRPr sz="2400" dirty="0">
                  <a:solidFill>
                    <a:schemeClr val="accent5">
                      <a:lumMod val="75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15" name="Google Shape;4076;p58">
                <a:extLst>
                  <a:ext uri="{FF2B5EF4-FFF2-40B4-BE49-F238E27FC236}">
                    <a16:creationId xmlns:a16="http://schemas.microsoft.com/office/drawing/2014/main" id="{31256A34-930E-6054-60BD-53560844453D}"/>
                  </a:ext>
                </a:extLst>
              </p:cNvPr>
              <p:cNvSpPr/>
              <p:nvPr/>
            </p:nvSpPr>
            <p:spPr>
              <a:xfrm>
                <a:off x="238126" y="1617276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77;p58">
                <a:extLst>
                  <a:ext uri="{FF2B5EF4-FFF2-40B4-BE49-F238E27FC236}">
                    <a16:creationId xmlns:a16="http://schemas.microsoft.com/office/drawing/2014/main" id="{D683197D-C4F9-34D0-9DE1-0A05B211A1C8}"/>
                  </a:ext>
                </a:extLst>
              </p:cNvPr>
              <p:cNvSpPr/>
              <p:nvPr/>
            </p:nvSpPr>
            <p:spPr>
              <a:xfrm>
                <a:off x="633751" y="2771170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75;p58">
                <a:extLst>
                  <a:ext uri="{FF2B5EF4-FFF2-40B4-BE49-F238E27FC236}">
                    <a16:creationId xmlns:a16="http://schemas.microsoft.com/office/drawing/2014/main" id="{30FC36C5-D737-8915-D271-C30EF0B6626A}"/>
                  </a:ext>
                </a:extLst>
              </p:cNvPr>
              <p:cNvSpPr/>
              <p:nvPr/>
            </p:nvSpPr>
            <p:spPr>
              <a:xfrm>
                <a:off x="-633898" y="181047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tx2">
                        <a:lumMod val="75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سكن</a:t>
                </a:r>
                <a:endParaRPr sz="2400" dirty="0">
                  <a:solidFill>
                    <a:schemeClr val="tx2">
                      <a:lumMod val="75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6" name="Google Shape;4076;p58">
                <a:extLst>
                  <a:ext uri="{FF2B5EF4-FFF2-40B4-BE49-F238E27FC236}">
                    <a16:creationId xmlns:a16="http://schemas.microsoft.com/office/drawing/2014/main" id="{663DF5E8-8865-61F5-FA55-7B6C0647D79A}"/>
                  </a:ext>
                </a:extLst>
              </p:cNvPr>
              <p:cNvSpPr/>
              <p:nvPr/>
            </p:nvSpPr>
            <p:spPr>
              <a:xfrm>
                <a:off x="-809022" y="1635354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077;p58">
                <a:extLst>
                  <a:ext uri="{FF2B5EF4-FFF2-40B4-BE49-F238E27FC236}">
                    <a16:creationId xmlns:a16="http://schemas.microsoft.com/office/drawing/2014/main" id="{99B7A55F-E7D4-EBEA-C0FC-1CE7998B484D}"/>
                  </a:ext>
                </a:extLst>
              </p:cNvPr>
              <p:cNvSpPr/>
              <p:nvPr/>
            </p:nvSpPr>
            <p:spPr>
              <a:xfrm>
                <a:off x="-413397" y="2789248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075;p58">
                <a:extLst>
                  <a:ext uri="{FF2B5EF4-FFF2-40B4-BE49-F238E27FC236}">
                    <a16:creationId xmlns:a16="http://schemas.microsoft.com/office/drawing/2014/main" id="{8D6A75C9-A9E8-FB84-67B3-5A6D0C44FB99}"/>
                  </a:ext>
                </a:extLst>
              </p:cNvPr>
              <p:cNvSpPr/>
              <p:nvPr/>
            </p:nvSpPr>
            <p:spPr>
              <a:xfrm>
                <a:off x="-1745963" y="182052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تعليمي</a:t>
                </a:r>
                <a:endParaRPr sz="2400" dirty="0">
                  <a:solidFill>
                    <a:schemeClr val="accent6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61" name="Google Shape;4076;p58">
                <a:extLst>
                  <a:ext uri="{FF2B5EF4-FFF2-40B4-BE49-F238E27FC236}">
                    <a16:creationId xmlns:a16="http://schemas.microsoft.com/office/drawing/2014/main" id="{C2A939F4-D280-8A68-6E6C-E98185FDA348}"/>
                  </a:ext>
                </a:extLst>
              </p:cNvPr>
              <p:cNvSpPr/>
              <p:nvPr/>
            </p:nvSpPr>
            <p:spPr>
              <a:xfrm>
                <a:off x="-1921087" y="1645404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077;p58">
                <a:extLst>
                  <a:ext uri="{FF2B5EF4-FFF2-40B4-BE49-F238E27FC236}">
                    <a16:creationId xmlns:a16="http://schemas.microsoft.com/office/drawing/2014/main" id="{65DE4C0D-2A67-CFEA-04C6-8F4F080DFA68}"/>
                  </a:ext>
                </a:extLst>
              </p:cNvPr>
              <p:cNvSpPr/>
              <p:nvPr/>
            </p:nvSpPr>
            <p:spPr>
              <a:xfrm>
                <a:off x="-1525461" y="2799298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4061;p58">
            <a:extLst>
              <a:ext uri="{FF2B5EF4-FFF2-40B4-BE49-F238E27FC236}">
                <a16:creationId xmlns:a16="http://schemas.microsoft.com/office/drawing/2014/main" id="{A027D80B-0908-13A3-2F3D-FDE6715A298A}"/>
              </a:ext>
            </a:extLst>
          </p:cNvPr>
          <p:cNvGrpSpPr/>
          <p:nvPr/>
        </p:nvGrpSpPr>
        <p:grpSpPr>
          <a:xfrm>
            <a:off x="2870683" y="5877816"/>
            <a:ext cx="11789916" cy="2647328"/>
            <a:chOff x="4390158" y="3484367"/>
            <a:chExt cx="3952699" cy="10269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Google Shape;4062;p58">
              <a:extLst>
                <a:ext uri="{FF2B5EF4-FFF2-40B4-BE49-F238E27FC236}">
                  <a16:creationId xmlns:a16="http://schemas.microsoft.com/office/drawing/2014/main" id="{B2FD227E-5905-479C-3A6B-78894B195A58}"/>
                </a:ext>
              </a:extLst>
            </p:cNvPr>
            <p:cNvGrpSpPr/>
            <p:nvPr/>
          </p:nvGrpSpPr>
          <p:grpSpPr>
            <a:xfrm>
              <a:off x="7531522" y="3495582"/>
              <a:ext cx="811335" cy="987306"/>
              <a:chOff x="3379428" y="1632351"/>
              <a:chExt cx="1090650" cy="1327202"/>
            </a:xfrm>
          </p:grpSpPr>
          <p:sp>
            <p:nvSpPr>
              <p:cNvPr id="40" name="Google Shape;4063;p58">
                <a:extLst>
                  <a:ext uri="{FF2B5EF4-FFF2-40B4-BE49-F238E27FC236}">
                    <a16:creationId xmlns:a16="http://schemas.microsoft.com/office/drawing/2014/main" id="{9675D23D-48C4-7088-B0FF-C92F0C78BBF7}"/>
                  </a:ext>
                </a:extLst>
              </p:cNvPr>
              <p:cNvSpPr/>
              <p:nvPr/>
            </p:nvSpPr>
            <p:spPr>
              <a:xfrm>
                <a:off x="3554478" y="1807475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3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حجة الإسلام</a:t>
                </a:r>
                <a:endParaRPr sz="2400" dirty="0">
                  <a:solidFill>
                    <a:schemeClr val="accent3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1" name="Google Shape;4064;p58">
                <a:extLst>
                  <a:ext uri="{FF2B5EF4-FFF2-40B4-BE49-F238E27FC236}">
                    <a16:creationId xmlns:a16="http://schemas.microsoft.com/office/drawing/2014/main" id="{A842E8B3-7A9F-B3E6-48B6-151D00B1B7CB}"/>
                  </a:ext>
                </a:extLst>
              </p:cNvPr>
              <p:cNvSpPr/>
              <p:nvPr/>
            </p:nvSpPr>
            <p:spPr>
              <a:xfrm>
                <a:off x="3379428" y="1632351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65;p58">
                <a:extLst>
                  <a:ext uri="{FF2B5EF4-FFF2-40B4-BE49-F238E27FC236}">
                    <a16:creationId xmlns:a16="http://schemas.microsoft.com/office/drawing/2014/main" id="{EB6C2AF0-3643-1C1C-A1B7-2D994BBB82EF}"/>
                  </a:ext>
                </a:extLst>
              </p:cNvPr>
              <p:cNvSpPr/>
              <p:nvPr/>
            </p:nvSpPr>
            <p:spPr>
              <a:xfrm>
                <a:off x="3775053" y="2786253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4066;p58">
              <a:extLst>
                <a:ext uri="{FF2B5EF4-FFF2-40B4-BE49-F238E27FC236}">
                  <a16:creationId xmlns:a16="http://schemas.microsoft.com/office/drawing/2014/main" id="{EB274ADF-AA09-722B-3EBC-B17D0162EFA9}"/>
                </a:ext>
              </a:extLst>
            </p:cNvPr>
            <p:cNvGrpSpPr/>
            <p:nvPr/>
          </p:nvGrpSpPr>
          <p:grpSpPr>
            <a:xfrm>
              <a:off x="6752547" y="3484369"/>
              <a:ext cx="811428" cy="987305"/>
              <a:chOff x="2332275" y="1617281"/>
              <a:chExt cx="1090775" cy="1327202"/>
            </a:xfrm>
          </p:grpSpPr>
          <p:sp>
            <p:nvSpPr>
              <p:cNvPr id="37" name="Google Shape;4067;p58">
                <a:extLst>
                  <a:ext uri="{FF2B5EF4-FFF2-40B4-BE49-F238E27FC236}">
                    <a16:creationId xmlns:a16="http://schemas.microsoft.com/office/drawing/2014/main" id="{4F5A4513-0CAF-12CE-477F-10F9C62032BC}"/>
                  </a:ext>
                </a:extLst>
              </p:cNvPr>
              <p:cNvSpPr/>
              <p:nvPr/>
            </p:nvSpPr>
            <p:spPr>
              <a:xfrm>
                <a:off x="2507425" y="179240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200" dirty="0">
                    <a:solidFill>
                      <a:schemeClr val="accent1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جمعيات التحفيظ والدعوة </a:t>
                </a:r>
                <a:endParaRPr sz="2200" dirty="0">
                  <a:solidFill>
                    <a:schemeClr val="accent1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8" name="Google Shape;4068;p58">
                <a:extLst>
                  <a:ext uri="{FF2B5EF4-FFF2-40B4-BE49-F238E27FC236}">
                    <a16:creationId xmlns:a16="http://schemas.microsoft.com/office/drawing/2014/main" id="{81CAADFC-26BA-3636-E5C6-CCCB60A19742}"/>
                  </a:ext>
                </a:extLst>
              </p:cNvPr>
              <p:cNvSpPr/>
              <p:nvPr/>
            </p:nvSpPr>
            <p:spPr>
              <a:xfrm>
                <a:off x="2332275" y="1617281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069;p58">
                <a:extLst>
                  <a:ext uri="{FF2B5EF4-FFF2-40B4-BE49-F238E27FC236}">
                    <a16:creationId xmlns:a16="http://schemas.microsoft.com/office/drawing/2014/main" id="{660870A4-EB0E-DBED-D43A-F84D5383D1F3}"/>
                  </a:ext>
                </a:extLst>
              </p:cNvPr>
              <p:cNvSpPr/>
              <p:nvPr/>
            </p:nvSpPr>
            <p:spPr>
              <a:xfrm>
                <a:off x="2727924" y="2771183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4070;p58">
              <a:extLst>
                <a:ext uri="{FF2B5EF4-FFF2-40B4-BE49-F238E27FC236}">
                  <a16:creationId xmlns:a16="http://schemas.microsoft.com/office/drawing/2014/main" id="{870AFEA4-63EE-45CF-672C-EF898F0E8173}"/>
                </a:ext>
              </a:extLst>
            </p:cNvPr>
            <p:cNvGrpSpPr/>
            <p:nvPr/>
          </p:nvGrpSpPr>
          <p:grpSpPr>
            <a:xfrm>
              <a:off x="5973665" y="3484370"/>
              <a:ext cx="811335" cy="987303"/>
              <a:chOff x="1285246" y="1617285"/>
              <a:chExt cx="1090650" cy="1327199"/>
            </a:xfrm>
          </p:grpSpPr>
          <p:sp>
            <p:nvSpPr>
              <p:cNvPr id="34" name="Google Shape;4071;p58">
                <a:extLst>
                  <a:ext uri="{FF2B5EF4-FFF2-40B4-BE49-F238E27FC236}">
                    <a16:creationId xmlns:a16="http://schemas.microsoft.com/office/drawing/2014/main" id="{F2A72254-BB33-F6BC-A5EF-B41D2F4F8838}"/>
                  </a:ext>
                </a:extLst>
              </p:cNvPr>
              <p:cNvSpPr/>
              <p:nvPr/>
            </p:nvSpPr>
            <p:spPr>
              <a:xfrm>
                <a:off x="1460297" y="179241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200" dirty="0">
                    <a:solidFill>
                      <a:schemeClr val="accent6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تطوير القطاع غير الربحي</a:t>
                </a:r>
                <a:endParaRPr sz="2200" dirty="0">
                  <a:solidFill>
                    <a:schemeClr val="accent6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5" name="Google Shape;4072;p58">
                <a:extLst>
                  <a:ext uri="{FF2B5EF4-FFF2-40B4-BE49-F238E27FC236}">
                    <a16:creationId xmlns:a16="http://schemas.microsoft.com/office/drawing/2014/main" id="{15DBFBCD-4195-1514-9D90-8031C4E39753}"/>
                  </a:ext>
                </a:extLst>
              </p:cNvPr>
              <p:cNvSpPr/>
              <p:nvPr/>
            </p:nvSpPr>
            <p:spPr>
              <a:xfrm>
                <a:off x="1285246" y="161728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073;p58">
                <a:extLst>
                  <a:ext uri="{FF2B5EF4-FFF2-40B4-BE49-F238E27FC236}">
                    <a16:creationId xmlns:a16="http://schemas.microsoft.com/office/drawing/2014/main" id="{871D972C-EAC8-6D6A-F910-13761D9FE8E2}"/>
                  </a:ext>
                </a:extLst>
              </p:cNvPr>
              <p:cNvSpPr/>
              <p:nvPr/>
            </p:nvSpPr>
            <p:spPr>
              <a:xfrm>
                <a:off x="1680897" y="2771184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4074;p58">
              <a:extLst>
                <a:ext uri="{FF2B5EF4-FFF2-40B4-BE49-F238E27FC236}">
                  <a16:creationId xmlns:a16="http://schemas.microsoft.com/office/drawing/2014/main" id="{B1B6C44F-0123-5BF6-E315-A7CAD5E8FB4E}"/>
                </a:ext>
              </a:extLst>
            </p:cNvPr>
            <p:cNvGrpSpPr/>
            <p:nvPr/>
          </p:nvGrpSpPr>
          <p:grpSpPr>
            <a:xfrm>
              <a:off x="4390158" y="3484367"/>
              <a:ext cx="1615959" cy="1026913"/>
              <a:chOff x="-843405" y="1617276"/>
              <a:chExt cx="2172281" cy="1380440"/>
            </a:xfrm>
          </p:grpSpPr>
          <p:sp>
            <p:nvSpPr>
              <p:cNvPr id="31" name="Google Shape;4075;p58">
                <a:extLst>
                  <a:ext uri="{FF2B5EF4-FFF2-40B4-BE49-F238E27FC236}">
                    <a16:creationId xmlns:a16="http://schemas.microsoft.com/office/drawing/2014/main" id="{278412CC-A919-C969-75D6-327451A69B9F}"/>
                  </a:ext>
                </a:extLst>
              </p:cNvPr>
              <p:cNvSpPr/>
              <p:nvPr/>
            </p:nvSpPr>
            <p:spPr>
              <a:xfrm>
                <a:off x="413251" y="1792399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200" dirty="0"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تأهيل الشباب والفتيات</a:t>
                </a:r>
                <a:endParaRPr sz="2200" dirty="0"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2" name="Google Shape;4076;p58">
                <a:extLst>
                  <a:ext uri="{FF2B5EF4-FFF2-40B4-BE49-F238E27FC236}">
                    <a16:creationId xmlns:a16="http://schemas.microsoft.com/office/drawing/2014/main" id="{1DDDB1F4-9E69-8A57-474C-8BF506968017}"/>
                  </a:ext>
                </a:extLst>
              </p:cNvPr>
              <p:cNvSpPr/>
              <p:nvPr/>
            </p:nvSpPr>
            <p:spPr>
              <a:xfrm>
                <a:off x="238126" y="1617276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077;p58">
                <a:extLst>
                  <a:ext uri="{FF2B5EF4-FFF2-40B4-BE49-F238E27FC236}">
                    <a16:creationId xmlns:a16="http://schemas.microsoft.com/office/drawing/2014/main" id="{507C0474-7053-A5B4-09AA-97CA1A0B20F0}"/>
                  </a:ext>
                </a:extLst>
              </p:cNvPr>
              <p:cNvSpPr/>
              <p:nvPr/>
            </p:nvSpPr>
            <p:spPr>
              <a:xfrm>
                <a:off x="633751" y="2771170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075;p58">
                <a:extLst>
                  <a:ext uri="{FF2B5EF4-FFF2-40B4-BE49-F238E27FC236}">
                    <a16:creationId xmlns:a16="http://schemas.microsoft.com/office/drawing/2014/main" id="{5AEEB4FE-FADE-455E-BF45-09ED73338032}"/>
                  </a:ext>
                </a:extLst>
              </p:cNvPr>
              <p:cNvSpPr/>
              <p:nvPr/>
            </p:nvSpPr>
            <p:spPr>
              <a:xfrm>
                <a:off x="-668280" y="1845644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تفريج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الكرب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9" name="Google Shape;4076;p58">
                <a:extLst>
                  <a:ext uri="{FF2B5EF4-FFF2-40B4-BE49-F238E27FC236}">
                    <a16:creationId xmlns:a16="http://schemas.microsoft.com/office/drawing/2014/main" id="{DDF85235-C8C8-5FC5-296E-F1C7212716EE}"/>
                  </a:ext>
                </a:extLst>
              </p:cNvPr>
              <p:cNvSpPr/>
              <p:nvPr/>
            </p:nvSpPr>
            <p:spPr>
              <a:xfrm>
                <a:off x="-843405" y="1670522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077;p58">
                <a:extLst>
                  <a:ext uri="{FF2B5EF4-FFF2-40B4-BE49-F238E27FC236}">
                    <a16:creationId xmlns:a16="http://schemas.microsoft.com/office/drawing/2014/main" id="{43CBEC19-66A0-98EA-0219-402C7FAF6D6A}"/>
                  </a:ext>
                </a:extLst>
              </p:cNvPr>
              <p:cNvSpPr/>
              <p:nvPr/>
            </p:nvSpPr>
            <p:spPr>
              <a:xfrm>
                <a:off x="-447781" y="2824416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TextBox 13">
            <a:extLst>
              <a:ext uri="{FF2B5EF4-FFF2-40B4-BE49-F238E27FC236}">
                <a16:creationId xmlns:a16="http://schemas.microsoft.com/office/drawing/2014/main" id="{7D7A60E3-1DF7-6320-0EFE-EC53805A0133}"/>
              </a:ext>
            </a:extLst>
          </p:cNvPr>
          <p:cNvSpPr txBox="1"/>
          <p:nvPr/>
        </p:nvSpPr>
        <p:spPr>
          <a:xfrm>
            <a:off x="4059204" y="124845"/>
            <a:ext cx="6485251" cy="847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4000" b="1" spc="74" dirty="0">
                <a:solidFill>
                  <a:srgbClr val="4016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مجالات المنح عام 202</a:t>
            </a:r>
            <a:r>
              <a:rPr lang="ar-SA" sz="4000" b="1" spc="7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4</a:t>
            </a:r>
            <a:endParaRPr lang="en-US" sz="4000" b="1" spc="74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doMaster-Thin" panose="02000500030000020004" pitchFamily="50" charset="-78"/>
              <a:cs typeface="AbdoMaster-Thin" panose="02000500030000020004" pitchFamily="50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563C415-5F53-864B-7B3C-296D31DD0EFE}"/>
              </a:ext>
            </a:extLst>
          </p:cNvPr>
          <p:cNvSpPr txBox="1"/>
          <p:nvPr/>
        </p:nvSpPr>
        <p:spPr>
          <a:xfrm>
            <a:off x="9600185" y="4277679"/>
            <a:ext cx="2524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>
              <a:spcAft>
                <a:spcPts val="400"/>
              </a:spcAft>
            </a:pPr>
            <a:r>
              <a:rPr lang="ar-SA" sz="1600" b="1" kern="1200" dirty="0">
                <a:solidFill>
                  <a:schemeClr val="accent4">
                    <a:lumMod val="75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(المساهمة في تأسيس مشروع دار الإيواء ) بالمنطقة الجنوبية بالتعاون مع جمعية (وداد) </a:t>
            </a:r>
            <a:endParaRPr lang="en-US" sz="1600" b="1" kern="1200" dirty="0">
              <a:solidFill>
                <a:schemeClr val="accent4">
                  <a:lumMod val="75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1D65B24-5ADA-4C11-65DF-D8B833B4142B}"/>
              </a:ext>
            </a:extLst>
          </p:cNvPr>
          <p:cNvSpPr txBox="1"/>
          <p:nvPr/>
        </p:nvSpPr>
        <p:spPr>
          <a:xfrm>
            <a:off x="7085480" y="4260234"/>
            <a:ext cx="2735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>
              <a:spcAft>
                <a:spcPts val="400"/>
              </a:spcAft>
            </a:pPr>
            <a:r>
              <a:rPr lang="ar-SA" sz="1600" b="1" kern="1200" dirty="0">
                <a:solidFill>
                  <a:srgbClr val="6B633D"/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(دفع تكاليف </a:t>
            </a:r>
            <a:r>
              <a:rPr lang="ar-SA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عملية المياه البيضاء </a:t>
            </a:r>
            <a:r>
              <a:rPr lang="ar-SA" sz="1600" b="1" kern="1200" dirty="0">
                <a:solidFill>
                  <a:srgbClr val="6B633D"/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) لعدد 30 حالة من ذوي الدخل المحدود بالتعاون مع جمعية (الكوثر الصحية) بالمنطقة. </a:t>
            </a:r>
            <a:endParaRPr lang="en-US" sz="1600" b="1" kern="1200" dirty="0">
              <a:solidFill>
                <a:srgbClr val="6B633D"/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C4E2B24-EBB1-FDA4-AAB7-95CB9E361AEB}"/>
              </a:ext>
            </a:extLst>
          </p:cNvPr>
          <p:cNvSpPr txBox="1"/>
          <p:nvPr/>
        </p:nvSpPr>
        <p:spPr>
          <a:xfrm>
            <a:off x="4629500" y="4157184"/>
            <a:ext cx="251539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914400" rtl="1" eaLnBrk="1" latinLnBrk="0" hangingPunct="1">
              <a:spcAft>
                <a:spcPts val="400"/>
              </a:spcAft>
            </a:pPr>
            <a:r>
              <a:rPr lang="ar-SA" sz="1600" b="1" kern="1200" dirty="0">
                <a:solidFill>
                  <a:schemeClr val="accent5">
                    <a:lumMod val="5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(جمعية مالك ) مشروع (كفاف).</a:t>
            </a:r>
            <a:endParaRPr lang="en-US" sz="1600" b="1" kern="1200" dirty="0">
              <a:solidFill>
                <a:schemeClr val="accent5">
                  <a:lumMod val="50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  <a:p>
            <a:pPr lvl="0" algn="r" defTabSz="914400" rtl="1" eaLnBrk="1" latinLnBrk="0" hangingPunct="1">
              <a:spcAft>
                <a:spcPts val="400"/>
              </a:spcAft>
            </a:pPr>
            <a:r>
              <a:rPr lang="ar-SA" sz="1600" b="1" kern="1200" dirty="0">
                <a:solidFill>
                  <a:schemeClr val="accent5">
                    <a:lumMod val="5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(التنمية الاجتماعية بأبها ) من المواطنين  .</a:t>
            </a:r>
            <a:endParaRPr lang="en-US" sz="1600" b="1" kern="1200" dirty="0">
              <a:solidFill>
                <a:schemeClr val="accent5">
                  <a:lumMod val="50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  <a:p>
            <a:pPr lvl="0" algn="r" defTabSz="914400" rtl="1" eaLnBrk="1" latinLnBrk="0" hangingPunct="1">
              <a:spcAft>
                <a:spcPts val="400"/>
              </a:spcAft>
            </a:pPr>
            <a:r>
              <a:rPr lang="ar-SA" sz="1600" b="1" kern="1200" dirty="0">
                <a:solidFill>
                  <a:schemeClr val="accent5">
                    <a:lumMod val="5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(التنمية الاجتماعية بأحد رفيدة) دعم مشروع ( 3×3) القيمي  .</a:t>
            </a:r>
            <a:endParaRPr lang="en-US" sz="1600" b="1" kern="1200" dirty="0">
              <a:solidFill>
                <a:schemeClr val="accent5">
                  <a:lumMod val="50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7DA0A848-0C12-954C-B1AE-4A3A1D7DDF1A}"/>
              </a:ext>
            </a:extLst>
          </p:cNvPr>
          <p:cNvSpPr txBox="1"/>
          <p:nvPr/>
        </p:nvSpPr>
        <p:spPr>
          <a:xfrm>
            <a:off x="2396531" y="4231562"/>
            <a:ext cx="2446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600" b="1" u="sng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المساهمة في سداد إيجار مبنى جمعية مطمئنة </a:t>
            </a:r>
            <a:r>
              <a:rPr lang="ar-SA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) المساهمة بدعم نصف الإيجار لمدة عام حيث أن جميع المشاريع النسائية للجمعية تقام في المبنى.</a:t>
            </a:r>
            <a:endParaRPr lang="ar-SA" sz="1600" b="1" dirty="0">
              <a:cs typeface="A Noor" panose="000004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A52FB6-6B51-8CB0-B5C6-D8F33894A2DC}"/>
              </a:ext>
            </a:extLst>
          </p:cNvPr>
          <p:cNvSpPr txBox="1"/>
          <p:nvPr/>
        </p:nvSpPr>
        <p:spPr>
          <a:xfrm>
            <a:off x="12240279" y="8564938"/>
            <a:ext cx="2568750" cy="92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914400" rtl="1" eaLnBrk="1" latinLnBrk="0" hangingPunct="1">
              <a:spcAft>
                <a:spcPts val="400"/>
              </a:spcAft>
              <a:buFont typeface="+mj-lt"/>
              <a:buNone/>
            </a:pPr>
            <a:r>
              <a:rPr lang="ar-SA" sz="1400" b="1" dirty="0">
                <a:solidFill>
                  <a:schemeClr val="accent3">
                    <a:lumMod val="50000"/>
                  </a:schemeClr>
                </a:solidFill>
                <a:effectLst/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ar-SA" sz="1700" b="1" dirty="0">
                <a:solidFill>
                  <a:schemeClr val="accent3">
                    <a:lumMod val="50000"/>
                  </a:schemeClr>
                </a:solidFill>
                <a:effectLst/>
                <a:latin typeface="29LT Bukra Bold" panose="000B0903020204020204" pitchFamily="34" charset="-78"/>
                <a:cs typeface="29LT Bukra Bold" panose="000B0903020204020204" pitchFamily="34" charset="-78"/>
              </a:rPr>
              <a:t>(</a:t>
            </a:r>
            <a:r>
              <a:rPr lang="ar-SA" sz="1700" b="1" kern="1200" dirty="0">
                <a:solidFill>
                  <a:schemeClr val="accent3">
                    <a:lumMod val="5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تحجيج 31 طالب) من طلاب المنح جامعة الملك خالد.</a:t>
            </a:r>
            <a:endParaRPr lang="en-US" sz="1700" b="1" kern="1200" dirty="0">
              <a:solidFill>
                <a:schemeClr val="accent3">
                  <a:lumMod val="50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  <a:p>
            <a:pPr marL="0" lvl="0" indent="0" algn="r" defTabSz="914400" rtl="1" eaLnBrk="1" latinLnBrk="0" hangingPunct="1">
              <a:spcAft>
                <a:spcPts val="400"/>
              </a:spcAft>
              <a:buFont typeface="+mj-lt"/>
              <a:buNone/>
            </a:pPr>
            <a:r>
              <a:rPr lang="ar-SA" sz="1700" b="1" kern="1200" dirty="0">
                <a:solidFill>
                  <a:schemeClr val="accent3">
                    <a:lumMod val="5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(تحجيج 20 فرد) من المواطنين  .</a:t>
            </a:r>
            <a:endParaRPr lang="en-US" sz="1700" b="1" kern="1200" dirty="0">
              <a:solidFill>
                <a:schemeClr val="accent3">
                  <a:lumMod val="50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16743E8-905E-8116-20C4-AF72B06F48F7}"/>
              </a:ext>
            </a:extLst>
          </p:cNvPr>
          <p:cNvSpPr txBox="1"/>
          <p:nvPr/>
        </p:nvSpPr>
        <p:spPr>
          <a:xfrm>
            <a:off x="9624226" y="8541750"/>
            <a:ext cx="2435178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defTabSz="914400" rtl="1" eaLnBrk="1" latinLnBrk="0" hangingPunct="1">
              <a:spcAft>
                <a:spcPts val="400"/>
              </a:spcAft>
              <a:buFont typeface="+mj-lt"/>
              <a:buNone/>
            </a:pPr>
            <a:r>
              <a:rPr lang="ar-SA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(جمعيات التحفيظ والدور القرآنية)  لأكثر من جمعية ودار بالمنطقة </a:t>
            </a:r>
            <a:endParaRPr lang="en-US" sz="1600" b="1" kern="1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  <a:p>
            <a:pPr marL="0" lvl="0" indent="0" algn="r" defTabSz="914400" rtl="1" eaLnBrk="1" latinLnBrk="0" hangingPunct="1">
              <a:spcAft>
                <a:spcPts val="400"/>
              </a:spcAft>
              <a:buFont typeface="+mj-lt"/>
              <a:buNone/>
            </a:pPr>
            <a:r>
              <a:rPr lang="ar-SA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29LT Bukra Bold" panose="000B0903020204020204" pitchFamily="34" charset="-78"/>
                <a:ea typeface="+mn-ea"/>
                <a:cs typeface="A Noor" panose="00000400000000000000" pitchFamily="2" charset="-78"/>
              </a:rPr>
              <a:t>(جمعيات دعوة الجاليات) دعم مكتب دعوة الجاليات بمركز قنا.</a:t>
            </a:r>
            <a:endParaRPr lang="en-US" sz="1600" b="1" kern="12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29LT Bukra Bold" panose="000B0903020204020204" pitchFamily="34" charset="-78"/>
              <a:ea typeface="+mn-ea"/>
              <a:cs typeface="A Noor" panose="00000400000000000000" pitchFamily="2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EA986ED-3341-6A4E-FE50-618135B9A122}"/>
              </a:ext>
            </a:extLst>
          </p:cNvPr>
          <p:cNvSpPr txBox="1"/>
          <p:nvPr/>
        </p:nvSpPr>
        <p:spPr>
          <a:xfrm>
            <a:off x="44943" y="4188795"/>
            <a:ext cx="2422914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400"/>
              </a:spcAft>
            </a:pPr>
            <a:r>
              <a:rPr lang="ar-SA" sz="17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(</a:t>
            </a:r>
            <a:r>
              <a:rPr lang="ar-SA" sz="17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المساهمة في دعم طلاب المنح</a:t>
            </a:r>
            <a:r>
              <a:rPr lang="ar-SA" sz="17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) مشروع حافظ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7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mohammad bold art 1" pitchFamily="2" charset="-78"/>
                <a:ea typeface="Times New Roman" panose="02020603050405020304" pitchFamily="18" charset="0"/>
              </a:rPr>
              <a:t>  </a:t>
            </a:r>
            <a:r>
              <a:rPr lang="ar-SA" sz="17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mohammad bold art 1" pitchFamily="2" charset="-78"/>
                <a:ea typeface="Times New Roman" panose="02020603050405020304" pitchFamily="18" charset="0"/>
              </a:rPr>
              <a:t>(</a:t>
            </a:r>
            <a:r>
              <a:rPr lang="ar-SA" sz="1700" b="1" u="sng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المساهمة في سداد رسوم دراسية</a:t>
            </a:r>
            <a:r>
              <a:rPr lang="ar-SA" sz="17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) لطالبين من طلاب المنح في الجامعة </a:t>
            </a:r>
            <a:endParaRPr lang="ar-SA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8958824-FC3D-8B40-016C-D7DEB3632070}"/>
              </a:ext>
            </a:extLst>
          </p:cNvPr>
          <p:cNvSpPr txBox="1"/>
          <p:nvPr/>
        </p:nvSpPr>
        <p:spPr>
          <a:xfrm>
            <a:off x="2475995" y="8619461"/>
            <a:ext cx="242291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7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(</a:t>
            </a:r>
            <a:r>
              <a:rPr lang="ar-SA" sz="1700" u="sng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المساهمة في سداد ديون المعسرين</a:t>
            </a:r>
            <a:r>
              <a:rPr lang="ar-SA" sz="17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) من عليهم أحكام تنفيذية ويعولون أسر المستفيدون عدد 31 من أفراد الأسر .</a:t>
            </a:r>
            <a:endParaRPr lang="ar-SA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82912460-F107-78F5-B71B-98193251CE69}"/>
              </a:ext>
            </a:extLst>
          </p:cNvPr>
          <p:cNvSpPr txBox="1"/>
          <p:nvPr/>
        </p:nvSpPr>
        <p:spPr>
          <a:xfrm>
            <a:off x="4898909" y="8602299"/>
            <a:ext cx="2402921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r" rtl="1">
              <a:spcAft>
                <a:spcPts val="400"/>
              </a:spcAft>
            </a:pPr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جمعية مطمئنة)</a:t>
            </a:r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  دعم برنامج (عطاء) الشبابي </a:t>
            </a:r>
            <a:endParaRPr lang="ar-SA" sz="1600" b="1" dirty="0">
              <a:latin typeface="Times New Roman" panose="02020603050405020304" pitchFamily="18" charset="0"/>
              <a:ea typeface="Times New Roman" panose="02020603050405020304" pitchFamily="18" charset="0"/>
              <a:cs typeface="A Noor" panose="00000400000000000000" pitchFamily="2" charset="-78"/>
            </a:endParaRPr>
          </a:p>
          <a:p>
            <a:pPr marL="228600" algn="r" rtl="1">
              <a:spcAft>
                <a:spcPts val="400"/>
              </a:spcAft>
            </a:pPr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جمعية</a:t>
            </a:r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 </a:t>
            </a:r>
            <a:r>
              <a:rPr lang="ar-SA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أفياء النسائية)</a:t>
            </a:r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 دعم نادي (نون) للفتيات.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 Noor" panose="00000400000000000000" pitchFamily="2" charset="-78"/>
            </a:endParaRPr>
          </a:p>
          <a:p>
            <a:pPr algn="r"/>
            <a:r>
              <a:rPr lang="ar-SA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6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جمعية الدعوة بأبها)</a:t>
            </a:r>
            <a:r>
              <a:rPr lang="ar-SA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  دعم مشروع (غراس) الشبابي .</a:t>
            </a:r>
            <a:endParaRPr lang="ar-SA" sz="1600" b="1" dirty="0">
              <a:cs typeface="A Noor" panose="00000400000000000000" pitchFamily="2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1A288B5-97F7-BBA6-3749-537259EEB1DD}"/>
              </a:ext>
            </a:extLst>
          </p:cNvPr>
          <p:cNvSpPr txBox="1"/>
          <p:nvPr/>
        </p:nvSpPr>
        <p:spPr>
          <a:xfrm>
            <a:off x="7354841" y="8478927"/>
            <a:ext cx="25379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r" rtl="1">
              <a:spcAft>
                <a:spcPts val="400"/>
              </a:spcAft>
            </a:pPr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جمعيات أفق)</a:t>
            </a:r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 برنامج (مراق)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 Noor" panose="00000400000000000000" pitchFamily="2" charset="-78"/>
            </a:endParaRPr>
          </a:p>
          <a:p>
            <a:pPr marL="228600" algn="r" rtl="1">
              <a:spcAft>
                <a:spcPts val="400"/>
              </a:spcAft>
            </a:pPr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جمعية مساق التعليمية التربوية</a:t>
            </a:r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) تأهيل الكفاءات النسائية بالمنطقة.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 Noor" panose="00000400000000000000" pitchFamily="2" charset="-78"/>
            </a:endParaRPr>
          </a:p>
          <a:p>
            <a:pPr marL="228600" algn="r" rtl="1">
              <a:spcAft>
                <a:spcPts val="400"/>
              </a:spcAft>
            </a:pPr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جمعية الرائدة بخميس مشيط)</a:t>
            </a:r>
            <a:r>
              <a:rPr lang="ar-SA" sz="1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 مشروع (مدد) لتأهيل 30 فتاة </a:t>
            </a:r>
            <a:endParaRPr lang="ar-SA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 Noor" panose="00000400000000000000" pitchFamily="2" charset="-78"/>
            </a:endParaRPr>
          </a:p>
          <a:p>
            <a:pPr marL="228600" algn="r" rtl="1">
              <a:spcAft>
                <a:spcPts val="400"/>
              </a:spcAft>
            </a:pPr>
            <a:r>
              <a:rPr lang="ar-SA" sz="14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(</a:t>
            </a:r>
            <a:r>
              <a:rPr lang="ar-SA" sz="1400" b="1" u="sng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جمعية قلم العلمية)</a:t>
            </a:r>
            <a:r>
              <a:rPr lang="ar-SA" sz="14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 Noor" panose="00000400000000000000" pitchFamily="2" charset="-78"/>
              </a:rPr>
              <a:t> دعم تأسيس الجمعية وبرامجها العلمية.</a:t>
            </a:r>
            <a:endParaRPr lang="ar-SA" sz="1400" b="1" dirty="0">
              <a:solidFill>
                <a:schemeClr val="accent6">
                  <a:lumMod val="50000"/>
                </a:schemeClr>
              </a:solidFill>
              <a:cs typeface="A Noor" panose="00000400000000000000" pitchFamily="2" charset="-78"/>
            </a:endParaRPr>
          </a:p>
        </p:txBody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75F36859-76A4-01E2-EB04-8A74C0D4F7E3}"/>
              </a:ext>
            </a:extLst>
          </p:cNvPr>
          <p:cNvSpPr/>
          <p:nvPr/>
        </p:nvSpPr>
        <p:spPr>
          <a:xfrm>
            <a:off x="393917" y="7411232"/>
            <a:ext cx="2008398" cy="2185205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 l="-1930" r="-317"/>
            </a:stretch>
          </a:blipFill>
        </p:spPr>
      </p:sp>
    </p:spTree>
    <p:extLst>
      <p:ext uri="{BB962C8B-B14F-4D97-AF65-F5344CB8AC3E}">
        <p14:creationId xmlns:p14="http://schemas.microsoft.com/office/powerpoint/2010/main" val="25268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51" grpId="0"/>
      <p:bldP spid="53" grpId="0"/>
      <p:bldP spid="55" grpId="0"/>
      <p:bldP spid="57" grpId="0"/>
      <p:bldP spid="59" grpId="0"/>
      <p:bldP spid="9" grpId="0"/>
      <p:bldP spid="44" grpId="0"/>
      <p:bldP spid="54" grpId="0"/>
      <p:bldP spid="58" grpId="0"/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FEDEE-67D7-0207-67CF-BB025A8CF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7ED3F6-9D3B-CA25-CB48-76F988A4F69A}"/>
              </a:ext>
            </a:extLst>
          </p:cNvPr>
          <p:cNvSpPr/>
          <p:nvPr/>
        </p:nvSpPr>
        <p:spPr>
          <a:xfrm>
            <a:off x="15049500" y="0"/>
            <a:ext cx="3238500" cy="10287000"/>
          </a:xfrm>
          <a:custGeom>
            <a:avLst/>
            <a:gdLst/>
            <a:ahLst/>
            <a:cxnLst/>
            <a:rect l="l" t="t" r="r" b="b"/>
            <a:pathLst>
              <a:path w="3238500" h="10287000">
                <a:moveTo>
                  <a:pt x="0" y="0"/>
                </a:moveTo>
                <a:lnTo>
                  <a:pt x="3238500" y="0"/>
                </a:lnTo>
                <a:lnTo>
                  <a:pt x="3238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188384" r="-188384"/>
            </a:stretch>
          </a:blipFill>
        </p:spPr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C58E778C-7977-94C5-B385-5AA32529937B}"/>
              </a:ext>
            </a:extLst>
          </p:cNvPr>
          <p:cNvSpPr/>
          <p:nvPr/>
        </p:nvSpPr>
        <p:spPr>
          <a:xfrm rot="-5400000">
            <a:off x="10515600" y="55626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317F1428-5CBC-2824-A31C-1B62184476A4}"/>
              </a:ext>
            </a:extLst>
          </p:cNvPr>
          <p:cNvSpPr/>
          <p:nvPr/>
        </p:nvSpPr>
        <p:spPr>
          <a:xfrm rot="-5400000">
            <a:off x="13563600" y="4533900"/>
            <a:ext cx="9258300" cy="0"/>
          </a:xfrm>
          <a:prstGeom prst="line">
            <a:avLst/>
          </a:prstGeom>
          <a:ln w="190500" cap="flat">
            <a:solidFill>
              <a:srgbClr val="3CBD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F5BA870E-E2DF-FE84-D479-A41D5263F38E}"/>
              </a:ext>
            </a:extLst>
          </p:cNvPr>
          <p:cNvSpPr/>
          <p:nvPr/>
        </p:nvSpPr>
        <p:spPr>
          <a:xfrm>
            <a:off x="15923902" y="8134350"/>
            <a:ext cx="1907098" cy="2057400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30" r="-317"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A8FB1BCC-0899-43B9-4ADF-5723DED72213}"/>
              </a:ext>
            </a:extLst>
          </p:cNvPr>
          <p:cNvSpPr/>
          <p:nvPr/>
        </p:nvSpPr>
        <p:spPr>
          <a:xfrm rot="10800000">
            <a:off x="2943796" y="9596437"/>
            <a:ext cx="8153400" cy="1099131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C4F4BBAC-9C91-3585-479F-7875112C9F3F}"/>
              </a:ext>
            </a:extLst>
          </p:cNvPr>
          <p:cNvSpPr txBox="1"/>
          <p:nvPr/>
        </p:nvSpPr>
        <p:spPr>
          <a:xfrm>
            <a:off x="12295925" y="4584626"/>
            <a:ext cx="234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rgbClr val="C00000"/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2.732.097</a:t>
            </a:r>
            <a:endParaRPr lang="en-US" sz="4000" b="1" dirty="0">
              <a:solidFill>
                <a:srgbClr val="C00000"/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grpSp>
        <p:nvGrpSpPr>
          <p:cNvPr id="8" name="Google Shape;4061;p58">
            <a:extLst>
              <a:ext uri="{FF2B5EF4-FFF2-40B4-BE49-F238E27FC236}">
                <a16:creationId xmlns:a16="http://schemas.microsoft.com/office/drawing/2014/main" id="{81E6E4AD-2A64-F775-28B9-0F128ECB4ECF}"/>
              </a:ext>
            </a:extLst>
          </p:cNvPr>
          <p:cNvGrpSpPr/>
          <p:nvPr/>
        </p:nvGrpSpPr>
        <p:grpSpPr>
          <a:xfrm>
            <a:off x="403656" y="1370361"/>
            <a:ext cx="14455344" cy="2746375"/>
            <a:chOff x="3588468" y="3484368"/>
            <a:chExt cx="4754389" cy="10082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" name="Google Shape;4062;p58">
              <a:extLst>
                <a:ext uri="{FF2B5EF4-FFF2-40B4-BE49-F238E27FC236}">
                  <a16:creationId xmlns:a16="http://schemas.microsoft.com/office/drawing/2014/main" id="{79389082-571D-E97E-8C2E-645D6A68D3A4}"/>
                </a:ext>
              </a:extLst>
            </p:cNvPr>
            <p:cNvGrpSpPr/>
            <p:nvPr/>
          </p:nvGrpSpPr>
          <p:grpSpPr>
            <a:xfrm>
              <a:off x="7531522" y="3495582"/>
              <a:ext cx="811335" cy="987306"/>
              <a:chOff x="3379428" y="1632351"/>
              <a:chExt cx="1090650" cy="1327202"/>
            </a:xfrm>
          </p:grpSpPr>
          <p:sp>
            <p:nvSpPr>
              <p:cNvPr id="23" name="Google Shape;4063;p58">
                <a:extLst>
                  <a:ext uri="{FF2B5EF4-FFF2-40B4-BE49-F238E27FC236}">
                    <a16:creationId xmlns:a16="http://schemas.microsoft.com/office/drawing/2014/main" id="{9FCD8557-E3C5-3922-E524-20C10F5948EA}"/>
                  </a:ext>
                </a:extLst>
              </p:cNvPr>
              <p:cNvSpPr/>
              <p:nvPr/>
            </p:nvSpPr>
            <p:spPr>
              <a:xfrm>
                <a:off x="3554478" y="1807475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rgbClr val="C00000"/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الإطعام</a:t>
                </a:r>
                <a:endParaRPr sz="2400" dirty="0">
                  <a:solidFill>
                    <a:srgbClr val="C00000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4" name="Google Shape;4064;p58">
                <a:extLst>
                  <a:ext uri="{FF2B5EF4-FFF2-40B4-BE49-F238E27FC236}">
                    <a16:creationId xmlns:a16="http://schemas.microsoft.com/office/drawing/2014/main" id="{9790132C-0CF2-87E3-7F93-40CB1BC76119}"/>
                  </a:ext>
                </a:extLst>
              </p:cNvPr>
              <p:cNvSpPr/>
              <p:nvPr/>
            </p:nvSpPr>
            <p:spPr>
              <a:xfrm>
                <a:off x="3379428" y="1632351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065;p58">
                <a:extLst>
                  <a:ext uri="{FF2B5EF4-FFF2-40B4-BE49-F238E27FC236}">
                    <a16:creationId xmlns:a16="http://schemas.microsoft.com/office/drawing/2014/main" id="{DA9B8B50-8D54-C4AF-74E8-77DE0F833B8C}"/>
                  </a:ext>
                </a:extLst>
              </p:cNvPr>
              <p:cNvSpPr/>
              <p:nvPr/>
            </p:nvSpPr>
            <p:spPr>
              <a:xfrm>
                <a:off x="3775053" y="2786253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4066;p58">
              <a:extLst>
                <a:ext uri="{FF2B5EF4-FFF2-40B4-BE49-F238E27FC236}">
                  <a16:creationId xmlns:a16="http://schemas.microsoft.com/office/drawing/2014/main" id="{4E199943-6CC2-509D-BD75-052325D219D8}"/>
                </a:ext>
              </a:extLst>
            </p:cNvPr>
            <p:cNvGrpSpPr/>
            <p:nvPr/>
          </p:nvGrpSpPr>
          <p:grpSpPr>
            <a:xfrm>
              <a:off x="6752547" y="3484369"/>
              <a:ext cx="811428" cy="987305"/>
              <a:chOff x="2332275" y="1617281"/>
              <a:chExt cx="1090775" cy="1327202"/>
            </a:xfrm>
          </p:grpSpPr>
          <p:sp>
            <p:nvSpPr>
              <p:cNvPr id="20" name="Google Shape;4067;p58">
                <a:extLst>
                  <a:ext uri="{FF2B5EF4-FFF2-40B4-BE49-F238E27FC236}">
                    <a16:creationId xmlns:a16="http://schemas.microsoft.com/office/drawing/2014/main" id="{CA436069-4FCB-58CC-5CD2-E6A398C39EFA}"/>
                  </a:ext>
                </a:extLst>
              </p:cNvPr>
              <p:cNvSpPr/>
              <p:nvPr/>
            </p:nvSpPr>
            <p:spPr>
              <a:xfrm>
                <a:off x="2507425" y="179240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accent4">
                        <a:lumMod val="75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رعاية الأيتام</a:t>
                </a:r>
                <a:endParaRPr sz="2800" dirty="0">
                  <a:solidFill>
                    <a:schemeClr val="accent4">
                      <a:lumMod val="75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21" name="Google Shape;4068;p58">
                <a:extLst>
                  <a:ext uri="{FF2B5EF4-FFF2-40B4-BE49-F238E27FC236}">
                    <a16:creationId xmlns:a16="http://schemas.microsoft.com/office/drawing/2014/main" id="{0A5AA0D9-8324-7CC6-4C26-296C95B9B50A}"/>
                  </a:ext>
                </a:extLst>
              </p:cNvPr>
              <p:cNvSpPr/>
              <p:nvPr/>
            </p:nvSpPr>
            <p:spPr>
              <a:xfrm>
                <a:off x="2332275" y="1617281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069;p58">
                <a:extLst>
                  <a:ext uri="{FF2B5EF4-FFF2-40B4-BE49-F238E27FC236}">
                    <a16:creationId xmlns:a16="http://schemas.microsoft.com/office/drawing/2014/main" id="{890F9D31-0AC8-37C4-F7E0-815E5C0B53DF}"/>
                  </a:ext>
                </a:extLst>
              </p:cNvPr>
              <p:cNvSpPr/>
              <p:nvPr/>
            </p:nvSpPr>
            <p:spPr>
              <a:xfrm>
                <a:off x="2727924" y="2771183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4070;p58">
              <a:extLst>
                <a:ext uri="{FF2B5EF4-FFF2-40B4-BE49-F238E27FC236}">
                  <a16:creationId xmlns:a16="http://schemas.microsoft.com/office/drawing/2014/main" id="{95B84A9A-AD31-60C5-74D6-785CD4256E4F}"/>
                </a:ext>
              </a:extLst>
            </p:cNvPr>
            <p:cNvGrpSpPr/>
            <p:nvPr/>
          </p:nvGrpSpPr>
          <p:grpSpPr>
            <a:xfrm>
              <a:off x="5973665" y="3484370"/>
              <a:ext cx="811335" cy="987303"/>
              <a:chOff x="1285246" y="1617285"/>
              <a:chExt cx="1090650" cy="1327199"/>
            </a:xfrm>
          </p:grpSpPr>
          <p:sp>
            <p:nvSpPr>
              <p:cNvPr id="17" name="Google Shape;4071;p58">
                <a:extLst>
                  <a:ext uri="{FF2B5EF4-FFF2-40B4-BE49-F238E27FC236}">
                    <a16:creationId xmlns:a16="http://schemas.microsoft.com/office/drawing/2014/main" id="{230B5147-8F96-E342-837D-8A58B5F03023}"/>
                  </a:ext>
                </a:extLst>
              </p:cNvPr>
              <p:cNvSpPr/>
              <p:nvPr/>
            </p:nvSpPr>
            <p:spPr>
              <a:xfrm>
                <a:off x="1460297" y="179241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800" dirty="0">
                    <a:solidFill>
                      <a:schemeClr val="bg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المجال الصحي</a:t>
                </a:r>
                <a:endParaRPr sz="2800" dirty="0">
                  <a:solidFill>
                    <a:schemeClr val="bg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18" name="Google Shape;4072;p58">
                <a:extLst>
                  <a:ext uri="{FF2B5EF4-FFF2-40B4-BE49-F238E27FC236}">
                    <a16:creationId xmlns:a16="http://schemas.microsoft.com/office/drawing/2014/main" id="{F00CC7AE-ABA7-71EB-6000-2A1946D42158}"/>
                  </a:ext>
                </a:extLst>
              </p:cNvPr>
              <p:cNvSpPr/>
              <p:nvPr/>
            </p:nvSpPr>
            <p:spPr>
              <a:xfrm>
                <a:off x="1285246" y="161728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73;p58">
                <a:extLst>
                  <a:ext uri="{FF2B5EF4-FFF2-40B4-BE49-F238E27FC236}">
                    <a16:creationId xmlns:a16="http://schemas.microsoft.com/office/drawing/2014/main" id="{DDBDD1F3-6D52-03A1-605D-D4A5EE8FDD0D}"/>
                  </a:ext>
                </a:extLst>
              </p:cNvPr>
              <p:cNvSpPr/>
              <p:nvPr/>
            </p:nvSpPr>
            <p:spPr>
              <a:xfrm>
                <a:off x="1680897" y="2771184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4074;p58">
              <a:extLst>
                <a:ext uri="{FF2B5EF4-FFF2-40B4-BE49-F238E27FC236}">
                  <a16:creationId xmlns:a16="http://schemas.microsoft.com/office/drawing/2014/main" id="{EA9663AF-D15E-F7A9-8E46-D873B0408EA2}"/>
                </a:ext>
              </a:extLst>
            </p:cNvPr>
            <p:cNvGrpSpPr/>
            <p:nvPr/>
          </p:nvGrpSpPr>
          <p:grpSpPr>
            <a:xfrm>
              <a:off x="3588468" y="3484368"/>
              <a:ext cx="2417649" cy="1008228"/>
              <a:chOff x="-1921087" y="1617276"/>
              <a:chExt cx="3249963" cy="1355322"/>
            </a:xfrm>
          </p:grpSpPr>
          <p:sp>
            <p:nvSpPr>
              <p:cNvPr id="14" name="Google Shape;4075;p58">
                <a:extLst>
                  <a:ext uri="{FF2B5EF4-FFF2-40B4-BE49-F238E27FC236}">
                    <a16:creationId xmlns:a16="http://schemas.microsoft.com/office/drawing/2014/main" id="{90BD35BA-5F85-DEFD-5CE7-0B6411A6ADB7}"/>
                  </a:ext>
                </a:extLst>
              </p:cNvPr>
              <p:cNvSpPr/>
              <p:nvPr/>
            </p:nvSpPr>
            <p:spPr>
              <a:xfrm>
                <a:off x="413251" y="1792399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5">
                        <a:lumMod val="75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الخدمات الإنسانية</a:t>
                </a:r>
                <a:endParaRPr sz="2400" dirty="0">
                  <a:solidFill>
                    <a:schemeClr val="accent5">
                      <a:lumMod val="75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15" name="Google Shape;4076;p58">
                <a:extLst>
                  <a:ext uri="{FF2B5EF4-FFF2-40B4-BE49-F238E27FC236}">
                    <a16:creationId xmlns:a16="http://schemas.microsoft.com/office/drawing/2014/main" id="{270B9BEA-C098-7548-979C-8F17C19EB7E9}"/>
                  </a:ext>
                </a:extLst>
              </p:cNvPr>
              <p:cNvSpPr/>
              <p:nvPr/>
            </p:nvSpPr>
            <p:spPr>
              <a:xfrm>
                <a:off x="238126" y="1617276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77;p58">
                <a:extLst>
                  <a:ext uri="{FF2B5EF4-FFF2-40B4-BE49-F238E27FC236}">
                    <a16:creationId xmlns:a16="http://schemas.microsoft.com/office/drawing/2014/main" id="{EC7C8953-9B27-3E5C-0E40-1B62B6AF176C}"/>
                  </a:ext>
                </a:extLst>
              </p:cNvPr>
              <p:cNvSpPr/>
              <p:nvPr/>
            </p:nvSpPr>
            <p:spPr>
              <a:xfrm>
                <a:off x="633751" y="2771170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75;p58">
                <a:extLst>
                  <a:ext uri="{FF2B5EF4-FFF2-40B4-BE49-F238E27FC236}">
                    <a16:creationId xmlns:a16="http://schemas.microsoft.com/office/drawing/2014/main" id="{4F7D9EF5-1037-3E10-29EA-879F1343831E}"/>
                  </a:ext>
                </a:extLst>
              </p:cNvPr>
              <p:cNvSpPr/>
              <p:nvPr/>
            </p:nvSpPr>
            <p:spPr>
              <a:xfrm>
                <a:off x="-633898" y="181047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tx2">
                        <a:lumMod val="75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سكن</a:t>
                </a:r>
                <a:endParaRPr sz="2400" dirty="0">
                  <a:solidFill>
                    <a:schemeClr val="tx2">
                      <a:lumMod val="75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6" name="Google Shape;4076;p58">
                <a:extLst>
                  <a:ext uri="{FF2B5EF4-FFF2-40B4-BE49-F238E27FC236}">
                    <a16:creationId xmlns:a16="http://schemas.microsoft.com/office/drawing/2014/main" id="{9F92A9B2-5EF3-AE50-8ED7-6F23CA98A1F0}"/>
                  </a:ext>
                </a:extLst>
              </p:cNvPr>
              <p:cNvSpPr/>
              <p:nvPr/>
            </p:nvSpPr>
            <p:spPr>
              <a:xfrm>
                <a:off x="-809022" y="1635354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077;p58">
                <a:extLst>
                  <a:ext uri="{FF2B5EF4-FFF2-40B4-BE49-F238E27FC236}">
                    <a16:creationId xmlns:a16="http://schemas.microsoft.com/office/drawing/2014/main" id="{EEF184F7-D6E7-7245-C0A2-94B462162D99}"/>
                  </a:ext>
                </a:extLst>
              </p:cNvPr>
              <p:cNvSpPr/>
              <p:nvPr/>
            </p:nvSpPr>
            <p:spPr>
              <a:xfrm>
                <a:off x="-413397" y="2789248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075;p58">
                <a:extLst>
                  <a:ext uri="{FF2B5EF4-FFF2-40B4-BE49-F238E27FC236}">
                    <a16:creationId xmlns:a16="http://schemas.microsoft.com/office/drawing/2014/main" id="{DE884541-000D-70F8-26F8-FD8CB9431F59}"/>
                  </a:ext>
                </a:extLst>
              </p:cNvPr>
              <p:cNvSpPr/>
              <p:nvPr/>
            </p:nvSpPr>
            <p:spPr>
              <a:xfrm>
                <a:off x="-1745963" y="182052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6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تعليمي</a:t>
                </a:r>
                <a:endParaRPr sz="2400" dirty="0">
                  <a:solidFill>
                    <a:schemeClr val="accent6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61" name="Google Shape;4076;p58">
                <a:extLst>
                  <a:ext uri="{FF2B5EF4-FFF2-40B4-BE49-F238E27FC236}">
                    <a16:creationId xmlns:a16="http://schemas.microsoft.com/office/drawing/2014/main" id="{A4E67099-1EB2-4A12-3735-656AAC8A3EB3}"/>
                  </a:ext>
                </a:extLst>
              </p:cNvPr>
              <p:cNvSpPr/>
              <p:nvPr/>
            </p:nvSpPr>
            <p:spPr>
              <a:xfrm>
                <a:off x="-1921087" y="1645404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077;p58">
                <a:extLst>
                  <a:ext uri="{FF2B5EF4-FFF2-40B4-BE49-F238E27FC236}">
                    <a16:creationId xmlns:a16="http://schemas.microsoft.com/office/drawing/2014/main" id="{A759A1FA-7226-7A01-61EB-1A926AF05CBA}"/>
                  </a:ext>
                </a:extLst>
              </p:cNvPr>
              <p:cNvSpPr/>
              <p:nvPr/>
            </p:nvSpPr>
            <p:spPr>
              <a:xfrm>
                <a:off x="-1525461" y="2799298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4061;p58">
            <a:extLst>
              <a:ext uri="{FF2B5EF4-FFF2-40B4-BE49-F238E27FC236}">
                <a16:creationId xmlns:a16="http://schemas.microsoft.com/office/drawing/2014/main" id="{EE3FE632-362E-E3FC-F176-761F1D66D0B0}"/>
              </a:ext>
            </a:extLst>
          </p:cNvPr>
          <p:cNvGrpSpPr/>
          <p:nvPr/>
        </p:nvGrpSpPr>
        <p:grpSpPr>
          <a:xfrm>
            <a:off x="2870683" y="5877816"/>
            <a:ext cx="11789916" cy="2647328"/>
            <a:chOff x="4390158" y="3484367"/>
            <a:chExt cx="3952699" cy="10269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Google Shape;4062;p58">
              <a:extLst>
                <a:ext uri="{FF2B5EF4-FFF2-40B4-BE49-F238E27FC236}">
                  <a16:creationId xmlns:a16="http://schemas.microsoft.com/office/drawing/2014/main" id="{2AE96325-B688-357A-2886-46413F8FBD77}"/>
                </a:ext>
              </a:extLst>
            </p:cNvPr>
            <p:cNvGrpSpPr/>
            <p:nvPr/>
          </p:nvGrpSpPr>
          <p:grpSpPr>
            <a:xfrm>
              <a:off x="7531522" y="3495582"/>
              <a:ext cx="811335" cy="987306"/>
              <a:chOff x="3379428" y="1632351"/>
              <a:chExt cx="1090650" cy="1327202"/>
            </a:xfrm>
          </p:grpSpPr>
          <p:sp>
            <p:nvSpPr>
              <p:cNvPr id="40" name="Google Shape;4063;p58">
                <a:extLst>
                  <a:ext uri="{FF2B5EF4-FFF2-40B4-BE49-F238E27FC236}">
                    <a16:creationId xmlns:a16="http://schemas.microsoft.com/office/drawing/2014/main" id="{39412B67-27D8-E4F7-A31B-C89B1A51FBC2}"/>
                  </a:ext>
                </a:extLst>
              </p:cNvPr>
              <p:cNvSpPr/>
              <p:nvPr/>
            </p:nvSpPr>
            <p:spPr>
              <a:xfrm>
                <a:off x="3554478" y="1807475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3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حجة الإسلام</a:t>
                </a:r>
                <a:endParaRPr sz="2400" dirty="0">
                  <a:solidFill>
                    <a:schemeClr val="accent3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1" name="Google Shape;4064;p58">
                <a:extLst>
                  <a:ext uri="{FF2B5EF4-FFF2-40B4-BE49-F238E27FC236}">
                    <a16:creationId xmlns:a16="http://schemas.microsoft.com/office/drawing/2014/main" id="{A9843FCB-5647-6F9E-6FDE-F4EBC4B43A81}"/>
                  </a:ext>
                </a:extLst>
              </p:cNvPr>
              <p:cNvSpPr/>
              <p:nvPr/>
            </p:nvSpPr>
            <p:spPr>
              <a:xfrm>
                <a:off x="3379428" y="1632351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65;p58">
                <a:extLst>
                  <a:ext uri="{FF2B5EF4-FFF2-40B4-BE49-F238E27FC236}">
                    <a16:creationId xmlns:a16="http://schemas.microsoft.com/office/drawing/2014/main" id="{26E3D784-AAA4-5CE1-8538-E29B4BEB6492}"/>
                  </a:ext>
                </a:extLst>
              </p:cNvPr>
              <p:cNvSpPr/>
              <p:nvPr/>
            </p:nvSpPr>
            <p:spPr>
              <a:xfrm>
                <a:off x="3775053" y="2786253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4066;p58">
              <a:extLst>
                <a:ext uri="{FF2B5EF4-FFF2-40B4-BE49-F238E27FC236}">
                  <a16:creationId xmlns:a16="http://schemas.microsoft.com/office/drawing/2014/main" id="{EC4CCCAD-94A5-AE9B-9013-E49AB8619235}"/>
                </a:ext>
              </a:extLst>
            </p:cNvPr>
            <p:cNvGrpSpPr/>
            <p:nvPr/>
          </p:nvGrpSpPr>
          <p:grpSpPr>
            <a:xfrm>
              <a:off x="6752547" y="3484369"/>
              <a:ext cx="811428" cy="987305"/>
              <a:chOff x="2332275" y="1617281"/>
              <a:chExt cx="1090775" cy="1327202"/>
            </a:xfrm>
          </p:grpSpPr>
          <p:sp>
            <p:nvSpPr>
              <p:cNvPr id="37" name="Google Shape;4067;p58">
                <a:extLst>
                  <a:ext uri="{FF2B5EF4-FFF2-40B4-BE49-F238E27FC236}">
                    <a16:creationId xmlns:a16="http://schemas.microsoft.com/office/drawing/2014/main" id="{8C542057-A726-48E0-BBDA-A3C006C004AC}"/>
                  </a:ext>
                </a:extLst>
              </p:cNvPr>
              <p:cNvSpPr/>
              <p:nvPr/>
            </p:nvSpPr>
            <p:spPr>
              <a:xfrm>
                <a:off x="2507425" y="1792407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200" dirty="0">
                    <a:solidFill>
                      <a:schemeClr val="accent1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جمعيات التحفيظ والدعوة </a:t>
                </a:r>
                <a:endParaRPr sz="2200" dirty="0">
                  <a:solidFill>
                    <a:schemeClr val="accent1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8" name="Google Shape;4068;p58">
                <a:extLst>
                  <a:ext uri="{FF2B5EF4-FFF2-40B4-BE49-F238E27FC236}">
                    <a16:creationId xmlns:a16="http://schemas.microsoft.com/office/drawing/2014/main" id="{650700F3-6B9E-F876-38BD-7550D8B9C761}"/>
                  </a:ext>
                </a:extLst>
              </p:cNvPr>
              <p:cNvSpPr/>
              <p:nvPr/>
            </p:nvSpPr>
            <p:spPr>
              <a:xfrm>
                <a:off x="2332275" y="1617281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069;p58">
                <a:extLst>
                  <a:ext uri="{FF2B5EF4-FFF2-40B4-BE49-F238E27FC236}">
                    <a16:creationId xmlns:a16="http://schemas.microsoft.com/office/drawing/2014/main" id="{C50AA779-194E-7F20-D147-303E268EBCB5}"/>
                  </a:ext>
                </a:extLst>
              </p:cNvPr>
              <p:cNvSpPr/>
              <p:nvPr/>
            </p:nvSpPr>
            <p:spPr>
              <a:xfrm>
                <a:off x="2727924" y="2771183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4070;p58">
              <a:extLst>
                <a:ext uri="{FF2B5EF4-FFF2-40B4-BE49-F238E27FC236}">
                  <a16:creationId xmlns:a16="http://schemas.microsoft.com/office/drawing/2014/main" id="{B096C1A3-18F4-D3C1-DA88-09F3E01CE4ED}"/>
                </a:ext>
              </a:extLst>
            </p:cNvPr>
            <p:cNvGrpSpPr/>
            <p:nvPr/>
          </p:nvGrpSpPr>
          <p:grpSpPr>
            <a:xfrm>
              <a:off x="5973665" y="3484370"/>
              <a:ext cx="811335" cy="987303"/>
              <a:chOff x="1285246" y="1617285"/>
              <a:chExt cx="1090650" cy="1327199"/>
            </a:xfrm>
          </p:grpSpPr>
          <p:sp>
            <p:nvSpPr>
              <p:cNvPr id="34" name="Google Shape;4071;p58">
                <a:extLst>
                  <a:ext uri="{FF2B5EF4-FFF2-40B4-BE49-F238E27FC236}">
                    <a16:creationId xmlns:a16="http://schemas.microsoft.com/office/drawing/2014/main" id="{D9A53654-02D0-0E21-950B-4FE359EBAE26}"/>
                  </a:ext>
                </a:extLst>
              </p:cNvPr>
              <p:cNvSpPr/>
              <p:nvPr/>
            </p:nvSpPr>
            <p:spPr>
              <a:xfrm>
                <a:off x="1460297" y="179241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200" dirty="0">
                    <a:solidFill>
                      <a:schemeClr val="accent6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تطوير القطاع غير الربحي</a:t>
                </a:r>
                <a:endParaRPr sz="2200" dirty="0">
                  <a:solidFill>
                    <a:schemeClr val="accent6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5" name="Google Shape;4072;p58">
                <a:extLst>
                  <a:ext uri="{FF2B5EF4-FFF2-40B4-BE49-F238E27FC236}">
                    <a16:creationId xmlns:a16="http://schemas.microsoft.com/office/drawing/2014/main" id="{225BCC24-2A2D-674A-288C-658500E574E4}"/>
                  </a:ext>
                </a:extLst>
              </p:cNvPr>
              <p:cNvSpPr/>
              <p:nvPr/>
            </p:nvSpPr>
            <p:spPr>
              <a:xfrm>
                <a:off x="1285246" y="161728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073;p58">
                <a:extLst>
                  <a:ext uri="{FF2B5EF4-FFF2-40B4-BE49-F238E27FC236}">
                    <a16:creationId xmlns:a16="http://schemas.microsoft.com/office/drawing/2014/main" id="{E89ED2A4-83B5-E556-EC3C-FC687EB2BA49}"/>
                  </a:ext>
                </a:extLst>
              </p:cNvPr>
              <p:cNvSpPr/>
              <p:nvPr/>
            </p:nvSpPr>
            <p:spPr>
              <a:xfrm>
                <a:off x="1680897" y="2771184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4074;p58">
              <a:extLst>
                <a:ext uri="{FF2B5EF4-FFF2-40B4-BE49-F238E27FC236}">
                  <a16:creationId xmlns:a16="http://schemas.microsoft.com/office/drawing/2014/main" id="{CE57C990-E0E6-2C09-BC8D-EF2BD261535B}"/>
                </a:ext>
              </a:extLst>
            </p:cNvPr>
            <p:cNvGrpSpPr/>
            <p:nvPr/>
          </p:nvGrpSpPr>
          <p:grpSpPr>
            <a:xfrm>
              <a:off x="4390158" y="3484367"/>
              <a:ext cx="1615959" cy="1026913"/>
              <a:chOff x="-843405" y="1617276"/>
              <a:chExt cx="2172281" cy="1380440"/>
            </a:xfrm>
          </p:grpSpPr>
          <p:sp>
            <p:nvSpPr>
              <p:cNvPr id="31" name="Google Shape;4075;p58">
                <a:extLst>
                  <a:ext uri="{FF2B5EF4-FFF2-40B4-BE49-F238E27FC236}">
                    <a16:creationId xmlns:a16="http://schemas.microsoft.com/office/drawing/2014/main" id="{5D80203E-FABE-69C5-09C2-4E80BFF84A79}"/>
                  </a:ext>
                </a:extLst>
              </p:cNvPr>
              <p:cNvSpPr/>
              <p:nvPr/>
            </p:nvSpPr>
            <p:spPr>
              <a:xfrm>
                <a:off x="413251" y="1792399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200" dirty="0"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تأهيل الشباب والفتيات</a:t>
                </a:r>
                <a:endParaRPr sz="2200" dirty="0"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32" name="Google Shape;4076;p58">
                <a:extLst>
                  <a:ext uri="{FF2B5EF4-FFF2-40B4-BE49-F238E27FC236}">
                    <a16:creationId xmlns:a16="http://schemas.microsoft.com/office/drawing/2014/main" id="{FDB92E51-C63D-CC0E-172A-204AA7671EB8}"/>
                  </a:ext>
                </a:extLst>
              </p:cNvPr>
              <p:cNvSpPr/>
              <p:nvPr/>
            </p:nvSpPr>
            <p:spPr>
              <a:xfrm>
                <a:off x="238126" y="1617276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077;p58">
                <a:extLst>
                  <a:ext uri="{FF2B5EF4-FFF2-40B4-BE49-F238E27FC236}">
                    <a16:creationId xmlns:a16="http://schemas.microsoft.com/office/drawing/2014/main" id="{3D0474DD-9560-649F-F899-451E96AA3D21}"/>
                  </a:ext>
                </a:extLst>
              </p:cNvPr>
              <p:cNvSpPr/>
              <p:nvPr/>
            </p:nvSpPr>
            <p:spPr>
              <a:xfrm>
                <a:off x="633751" y="2771170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075;p58">
                <a:extLst>
                  <a:ext uri="{FF2B5EF4-FFF2-40B4-BE49-F238E27FC236}">
                    <a16:creationId xmlns:a16="http://schemas.microsoft.com/office/drawing/2014/main" id="{7F49071C-44C7-1245-A54E-A6A820E6B1F1}"/>
                  </a:ext>
                </a:extLst>
              </p:cNvPr>
              <p:cNvSpPr/>
              <p:nvPr/>
            </p:nvSpPr>
            <p:spPr>
              <a:xfrm>
                <a:off x="-668280" y="1845644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تفريج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400" dirty="0">
                    <a:solidFill>
                      <a:schemeClr val="accent2">
                        <a:lumMod val="50000"/>
                      </a:schemeClr>
                    </a:solidFill>
                    <a:latin typeface="29LT Bukra Bold" panose="000B0903020204020204" pitchFamily="34" charset="-78"/>
                    <a:cs typeface="29LT Bukra Bold" panose="000B0903020204020204" pitchFamily="34" charset="-78"/>
                  </a:rPr>
                  <a:t>الكرب</a:t>
                </a:r>
                <a:endParaRPr sz="2400" dirty="0">
                  <a:solidFill>
                    <a:schemeClr val="accent2">
                      <a:lumMod val="50000"/>
                    </a:schemeClr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endParaRPr>
              </a:p>
            </p:txBody>
          </p:sp>
          <p:sp>
            <p:nvSpPr>
              <p:cNvPr id="49" name="Google Shape;4076;p58">
                <a:extLst>
                  <a:ext uri="{FF2B5EF4-FFF2-40B4-BE49-F238E27FC236}">
                    <a16:creationId xmlns:a16="http://schemas.microsoft.com/office/drawing/2014/main" id="{4D1E88C3-9E1C-F2B2-F124-DF26E38BCD18}"/>
                  </a:ext>
                </a:extLst>
              </p:cNvPr>
              <p:cNvSpPr/>
              <p:nvPr/>
            </p:nvSpPr>
            <p:spPr>
              <a:xfrm>
                <a:off x="-843405" y="1670522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077;p58">
                <a:extLst>
                  <a:ext uri="{FF2B5EF4-FFF2-40B4-BE49-F238E27FC236}">
                    <a16:creationId xmlns:a16="http://schemas.microsoft.com/office/drawing/2014/main" id="{8CA0260D-EC50-05AE-7395-CC7A0676545D}"/>
                  </a:ext>
                </a:extLst>
              </p:cNvPr>
              <p:cNvSpPr/>
              <p:nvPr/>
            </p:nvSpPr>
            <p:spPr>
              <a:xfrm>
                <a:off x="-447781" y="2824416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TextBox 13">
            <a:extLst>
              <a:ext uri="{FF2B5EF4-FFF2-40B4-BE49-F238E27FC236}">
                <a16:creationId xmlns:a16="http://schemas.microsoft.com/office/drawing/2014/main" id="{4419483D-CA75-2D38-9214-5F7B4154D4AA}"/>
              </a:ext>
            </a:extLst>
          </p:cNvPr>
          <p:cNvSpPr txBox="1"/>
          <p:nvPr/>
        </p:nvSpPr>
        <p:spPr>
          <a:xfrm>
            <a:off x="4059204" y="124845"/>
            <a:ext cx="6485251" cy="847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4"/>
              </a:lnSpc>
            </a:pPr>
            <a:r>
              <a:rPr lang="ar-SA" sz="4000" b="1" spc="74" dirty="0">
                <a:solidFill>
                  <a:srgbClr val="4016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مبالغ المنح عام 202</a:t>
            </a:r>
            <a:r>
              <a:rPr lang="ar-SA" sz="4000" b="1" spc="7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Thin" panose="02000500030000020004" pitchFamily="50" charset="-78"/>
                <a:cs typeface="AbdoMaster-Thin" panose="02000500030000020004" pitchFamily="50" charset="-78"/>
              </a:rPr>
              <a:t>4</a:t>
            </a:r>
            <a:endParaRPr lang="en-US" sz="4000" b="1" spc="74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doMaster-Thin" panose="02000500030000020004" pitchFamily="50" charset="-78"/>
              <a:cs typeface="AbdoMaster-Thin" panose="02000500030000020004" pitchFamily="50" charset="-78"/>
            </a:endParaRPr>
          </a:p>
        </p:txBody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4D8B4C7B-F328-E3CB-83AA-A98FAE4D78FD}"/>
              </a:ext>
            </a:extLst>
          </p:cNvPr>
          <p:cNvSpPr/>
          <p:nvPr/>
        </p:nvSpPr>
        <p:spPr>
          <a:xfrm>
            <a:off x="393917" y="7411232"/>
            <a:ext cx="2008398" cy="2185205"/>
          </a:xfrm>
          <a:custGeom>
            <a:avLst/>
            <a:gdLst/>
            <a:ahLst/>
            <a:cxnLst/>
            <a:rect l="l" t="t" r="r" b="b"/>
            <a:pathLst>
              <a:path w="3768995" h="4685343">
                <a:moveTo>
                  <a:pt x="0" y="0"/>
                </a:moveTo>
                <a:lnTo>
                  <a:pt x="3768995" y="0"/>
                </a:lnTo>
                <a:lnTo>
                  <a:pt x="3768995" y="4685343"/>
                </a:lnTo>
                <a:lnTo>
                  <a:pt x="0" y="4685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</a:blip>
            <a:stretch>
              <a:fillRect l="-1930" r="-317"/>
            </a:stretch>
          </a:blipFill>
        </p:spPr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7215CDE-4D76-1F40-7BD1-14B614A352AE}"/>
              </a:ext>
            </a:extLst>
          </p:cNvPr>
          <p:cNvSpPr txBox="1"/>
          <p:nvPr/>
        </p:nvSpPr>
        <p:spPr>
          <a:xfrm>
            <a:off x="10267980" y="4614840"/>
            <a:ext cx="1718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50.000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A21F5A4-EC44-E7CF-E950-A27B48B4014C}"/>
              </a:ext>
            </a:extLst>
          </p:cNvPr>
          <p:cNvSpPr txBox="1"/>
          <p:nvPr/>
        </p:nvSpPr>
        <p:spPr>
          <a:xfrm>
            <a:off x="7794463" y="4532828"/>
            <a:ext cx="1874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105.000</a:t>
            </a:r>
            <a:endParaRPr lang="en-US" sz="4000" b="1" dirty="0">
              <a:solidFill>
                <a:schemeClr val="bg2">
                  <a:lumMod val="50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41FD2C4-1EE0-37B5-83BE-D6BC9E98320D}"/>
              </a:ext>
            </a:extLst>
          </p:cNvPr>
          <p:cNvSpPr txBox="1"/>
          <p:nvPr/>
        </p:nvSpPr>
        <p:spPr>
          <a:xfrm>
            <a:off x="5426916" y="4482547"/>
            <a:ext cx="1874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375.000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4B982859-C570-EDE9-0222-C561608972D7}"/>
              </a:ext>
            </a:extLst>
          </p:cNvPr>
          <p:cNvSpPr txBox="1"/>
          <p:nvPr/>
        </p:nvSpPr>
        <p:spPr>
          <a:xfrm>
            <a:off x="2996546" y="4565135"/>
            <a:ext cx="1801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100.000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6A65F2E2-40B5-0450-6DCC-313115589F35}"/>
              </a:ext>
            </a:extLst>
          </p:cNvPr>
          <p:cNvSpPr txBox="1"/>
          <p:nvPr/>
        </p:nvSpPr>
        <p:spPr>
          <a:xfrm>
            <a:off x="580644" y="4532828"/>
            <a:ext cx="1874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6">
                    <a:lumMod val="75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200.250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401EA3D4-8D88-E290-539D-2B881F1E4128}"/>
              </a:ext>
            </a:extLst>
          </p:cNvPr>
          <p:cNvSpPr txBox="1"/>
          <p:nvPr/>
        </p:nvSpPr>
        <p:spPr>
          <a:xfrm>
            <a:off x="12448928" y="8745804"/>
            <a:ext cx="1975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3">
                    <a:lumMod val="75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292.500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4AFD96DF-5EFE-218C-1CF5-6953120DC4C5}"/>
              </a:ext>
            </a:extLst>
          </p:cNvPr>
          <p:cNvSpPr txBox="1"/>
          <p:nvPr/>
        </p:nvSpPr>
        <p:spPr>
          <a:xfrm>
            <a:off x="10095563" y="8703539"/>
            <a:ext cx="1933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329.930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B210AB00-F099-DDB7-CA82-44B9826768C8}"/>
              </a:ext>
            </a:extLst>
          </p:cNvPr>
          <p:cNvSpPr txBox="1"/>
          <p:nvPr/>
        </p:nvSpPr>
        <p:spPr>
          <a:xfrm>
            <a:off x="7770493" y="8710380"/>
            <a:ext cx="1874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467.000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917FCFC7-CECB-6419-F924-6FEAC784DFCF}"/>
              </a:ext>
            </a:extLst>
          </p:cNvPr>
          <p:cNvSpPr txBox="1"/>
          <p:nvPr/>
        </p:nvSpPr>
        <p:spPr>
          <a:xfrm>
            <a:off x="5460228" y="8750454"/>
            <a:ext cx="1890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236.500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C17E336E-1259-76F1-036C-4463E843A01B}"/>
              </a:ext>
            </a:extLst>
          </p:cNvPr>
          <p:cNvSpPr txBox="1"/>
          <p:nvPr/>
        </p:nvSpPr>
        <p:spPr>
          <a:xfrm>
            <a:off x="2918891" y="8806908"/>
            <a:ext cx="2047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400"/>
              </a:spcAft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29LT Bukra Bold" panose="000B0903020204020204" pitchFamily="34" charset="-78"/>
                <a:cs typeface="A Noor" panose="00000400000000000000" pitchFamily="2" charset="-78"/>
              </a:rPr>
              <a:t>996.495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/>
              <a:latin typeface="29LT Bukra Bold" panose="000B0903020204020204" pitchFamily="34" charset="-78"/>
              <a:ea typeface="Times New Roman" panose="02020603050405020304" pitchFamily="18" charset="0"/>
              <a:cs typeface="A Noo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4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51" grpId="0"/>
      <p:bldP spid="43" grpId="0"/>
      <p:bldP spid="52" grpId="0"/>
      <p:bldP spid="56" grpId="0"/>
      <p:bldP spid="63" grpId="0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727</Words>
  <Application>Microsoft Office PowerPoint</Application>
  <PresentationFormat>مخصص</PresentationFormat>
  <Paragraphs>191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5" baseType="lpstr">
      <vt:lpstr>Times New Roman</vt:lpstr>
      <vt:lpstr>AbdoMaster-DemiBold</vt:lpstr>
      <vt:lpstr> Abdoullah Ashgar EL-kharef</vt:lpstr>
      <vt:lpstr>AbdoMaster-Thin</vt:lpstr>
      <vt:lpstr>Calibri</vt:lpstr>
      <vt:lpstr>Arial</vt:lpstr>
      <vt:lpstr>Palatino Sans Arabic Bold</vt:lpstr>
      <vt:lpstr>mohammad bold art 1</vt:lpstr>
      <vt:lpstr>A Noor</vt:lpstr>
      <vt:lpstr>Montserrat Classic Bold</vt:lpstr>
      <vt:lpstr>Sitka Display Semibold</vt:lpstr>
      <vt:lpstr>29LT Bukra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sultan 2021</cp:lastModifiedBy>
  <cp:revision>85</cp:revision>
  <dcterms:created xsi:type="dcterms:W3CDTF">2006-08-16T00:00:00Z</dcterms:created>
  <dcterms:modified xsi:type="dcterms:W3CDTF">2024-12-27T23:09:09Z</dcterms:modified>
  <dc:identifier>DAGGKNKRXG8</dc:identifier>
</cp:coreProperties>
</file>